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Raleway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37" Type="http://schemas.openxmlformats.org/officeDocument/2006/relationships/font" Target="fonts/RalewayMedium-bold.fntdata"/><Relationship Id="rId14" Type="http://schemas.openxmlformats.org/officeDocument/2006/relationships/slide" Target="slides/slide9.xml"/><Relationship Id="rId36" Type="http://schemas.openxmlformats.org/officeDocument/2006/relationships/font" Target="fonts/RalewayMedium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6f1d605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6f1d605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It has been a pleasure to work on this project throughout this semester, want to thank: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CA"/>
              <a:t>Professor Groves, for the opportunity to work on this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CA"/>
              <a:t>Professor Smith, for the guidance and advice along the way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CA"/>
              <a:t>All of you, for your attention during this presentation, and for any questions you’re about to 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Now that you’ve played around with our system a bit, we would love to hear any questions you may have.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4ecd32a4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4ecd32a4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Presenter: Tuna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4ecd32a4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4ecd32a4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4ecd32a4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4ecd32a4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Presenter: Jackson Eshbaugh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4ecd32a4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4ecd32a4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4ecd32a4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4ecd32a4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4ecd32a4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4ecd32a4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4ecd32a44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4ecd32a44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4ecd32a44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4ecd32a44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Presenter: Efe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4ecd32a44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04ecd32a4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It has been a </a:t>
            </a:r>
            <a:r>
              <a:rPr lang="fr-CA"/>
              <a:t>pleasure to work on this project throughout this semester, want to thank: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CA"/>
              <a:t>Professor Groves, for the opportunity to work on this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CA"/>
              <a:t>Professor Smith, for the guidance and advice along the way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CA"/>
              <a:t>All of you, for your attention during this presentation, and for any questions you’re about to 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Now that you’ve played around with our system a bit, we would love to hear any questions you may have.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de40ab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de40ab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0de40ab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0de40ab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0de40ab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0de40ab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0de40ab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0de40ab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0de40ab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0de40ab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4ecd32a4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4ecd32a4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4ecd32a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4ecd32a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4ecd32a4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4ecd32a4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65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4377450" y="-3948900"/>
            <a:ext cx="825600" cy="87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39500" y="502950"/>
            <a:ext cx="9401400" cy="548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53500" y="1432175"/>
            <a:ext cx="7876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9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MediTanzania</a:t>
            </a:r>
            <a:endParaRPr b="1" sz="9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45150" y="3009300"/>
            <a:ext cx="76932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improving healthcare through transparency</a:t>
            </a:r>
            <a:endParaRPr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5400000">
            <a:off x="-2139300" y="2440800"/>
            <a:ext cx="4718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>
                <a:solidFill>
                  <a:schemeClr val="lt1"/>
                </a:solidFill>
              </a:rPr>
              <a:t>CS 205 • Software Engineering • Spring 2024 • Lafayette College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43250" y="88800"/>
            <a:ext cx="585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500">
                <a:solidFill>
                  <a:schemeClr val="lt1"/>
                </a:solidFill>
              </a:rPr>
              <a:t>Jackson Eshbaugh • Tuna Akin • Eliso Morazara • Efe Civisoken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016375" y="2893500"/>
            <a:ext cx="1709100" cy="11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1720050" y="9275"/>
            <a:ext cx="7424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Process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7" name="Google Shape;197;p22" title="code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3" y="170867"/>
            <a:ext cx="976075" cy="7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943250" y="1544350"/>
            <a:ext cx="79992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●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Proposal Work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○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User Stories, Problem &amp; Requirements Definition, Project Proposal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●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Work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○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Weekly Sprints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○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Facilitated by GitHub Tasks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2327538" y="528700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3104276" y="582250"/>
            <a:ext cx="386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 Clients &amp; Problem Introduction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2327538" y="14161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3104263" y="14697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2. Development Process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2327538" y="22880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3104263" y="23416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3. Design Overview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2327538" y="31599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3104263" y="32135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4. Demonstration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2327538" y="40318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104263" y="40854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5. Future Work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-51775" y="-8375"/>
            <a:ext cx="1159800" cy="529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 rot="-5400000">
            <a:off x="-1935925" y="2298400"/>
            <a:ext cx="4928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5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5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5" name="Google Shape;215;p23" title="code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75" y="1516914"/>
            <a:ext cx="457299" cy="36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 title="computer-soli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900" y="3268523"/>
            <a:ext cx="457298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 title="exclamation-soli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288" y="629125"/>
            <a:ext cx="91475" cy="3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 title="pen-ruler-soli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093" y="2396616"/>
            <a:ext cx="365850" cy="36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 title="rocket-soli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9618" y="4163974"/>
            <a:ext cx="365850" cy="3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/>
          <p:nvPr/>
        </p:nvSpPr>
        <p:spPr>
          <a:xfrm>
            <a:off x="1512350" y="2968475"/>
            <a:ext cx="7360800" cy="18483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1692500" y="420575"/>
            <a:ext cx="7360800" cy="17157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>
            <a:off x="2129075" y="2046000"/>
            <a:ext cx="4725600" cy="105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2887000" y="9300"/>
            <a:ext cx="37569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Design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2318275" y="2228350"/>
            <a:ext cx="705600" cy="7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103225" y="2348663"/>
            <a:ext cx="3911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Data Interpretability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1" name="Google Shape;231;p24" title="pen-ruler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50" y="155879"/>
            <a:ext cx="784950" cy="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996100" y="1165225"/>
            <a:ext cx="250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Score Calculation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7075" y="3499775"/>
            <a:ext cx="1141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Graphs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860325" y="4453500"/>
            <a:ext cx="2759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514000" y="3726100"/>
            <a:ext cx="25029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960475" y="4453500"/>
            <a:ext cx="2645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6528775" y="1252338"/>
            <a:ext cx="205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 by Score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4"/>
          <p:cNvCxnSpPr/>
          <p:nvPr/>
        </p:nvCxnSpPr>
        <p:spPr>
          <a:xfrm flipH="1">
            <a:off x="1052923" y="3042575"/>
            <a:ext cx="11307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/>
          <p:nvPr/>
        </p:nvCxnSpPr>
        <p:spPr>
          <a:xfrm>
            <a:off x="4528750" y="3102925"/>
            <a:ext cx="1986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4"/>
          <p:cNvCxnSpPr/>
          <p:nvPr/>
        </p:nvCxnSpPr>
        <p:spPr>
          <a:xfrm flipH="1">
            <a:off x="3365775" y="4131400"/>
            <a:ext cx="11922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4"/>
          <p:cNvCxnSpPr/>
          <p:nvPr/>
        </p:nvCxnSpPr>
        <p:spPr>
          <a:xfrm>
            <a:off x="4908600" y="4125550"/>
            <a:ext cx="11628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4"/>
          <p:cNvCxnSpPr/>
          <p:nvPr/>
        </p:nvCxnSpPr>
        <p:spPr>
          <a:xfrm flipH="1" rot="10800000">
            <a:off x="6474675" y="1653600"/>
            <a:ext cx="8415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 rot="10800000">
            <a:off x="1963475" y="1571850"/>
            <a:ext cx="771300" cy="4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2129075" y="2046000"/>
            <a:ext cx="4725600" cy="105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318275" y="2228350"/>
            <a:ext cx="705600" cy="7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3103225" y="2348675"/>
            <a:ext cx="3474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Data Accessibility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2" name="Google Shape;252;p25" title="pen-ruler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50" y="155879"/>
            <a:ext cx="784950" cy="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996100" y="1165225"/>
            <a:ext cx="25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Open-Access Data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211150" y="3594800"/>
            <a:ext cx="275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Mobile-</a:t>
            </a: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compatible</a:t>
            </a: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Design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6262375" y="3839125"/>
            <a:ext cx="25029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PDF Exportation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6118450" y="1252338"/>
            <a:ext cx="250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Search and Filter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7" name="Google Shape;257;p25"/>
          <p:cNvCxnSpPr/>
          <p:nvPr/>
        </p:nvCxnSpPr>
        <p:spPr>
          <a:xfrm flipH="1">
            <a:off x="1428823" y="3042575"/>
            <a:ext cx="7548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5"/>
          <p:cNvCxnSpPr/>
          <p:nvPr/>
        </p:nvCxnSpPr>
        <p:spPr>
          <a:xfrm>
            <a:off x="6498825" y="3095625"/>
            <a:ext cx="75420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5"/>
          <p:cNvCxnSpPr/>
          <p:nvPr/>
        </p:nvCxnSpPr>
        <p:spPr>
          <a:xfrm flipH="1" rot="10800000">
            <a:off x="6474675" y="1653600"/>
            <a:ext cx="8415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5"/>
          <p:cNvCxnSpPr/>
          <p:nvPr/>
        </p:nvCxnSpPr>
        <p:spPr>
          <a:xfrm rot="10800000">
            <a:off x="1963475" y="1571850"/>
            <a:ext cx="771300" cy="4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5"/>
          <p:cNvSpPr txBox="1"/>
          <p:nvPr/>
        </p:nvSpPr>
        <p:spPr>
          <a:xfrm>
            <a:off x="2887000" y="9300"/>
            <a:ext cx="37569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Design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2327538" y="528700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3104276" y="582250"/>
            <a:ext cx="386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 Clients &amp; Problem Introduction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2327538" y="14161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3104263" y="14697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2. Development Process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2327538" y="22880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3104263" y="23416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3. Design Overview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2327538" y="31599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3104263" y="32135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4. Demonstration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2327538" y="40318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3104263" y="40854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5. Future Work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-51775" y="-8375"/>
            <a:ext cx="1159800" cy="529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 rot="-5400000">
            <a:off x="-1935925" y="2298400"/>
            <a:ext cx="4928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5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5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8" name="Google Shape;278;p26" title="code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75" y="1516914"/>
            <a:ext cx="457299" cy="36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 title="computer-soli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900" y="3268523"/>
            <a:ext cx="457298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 title="exclamation-soli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288" y="629125"/>
            <a:ext cx="91475" cy="3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 title="pen-ruler-soli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093" y="2396616"/>
            <a:ext cx="365850" cy="36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 title="rocket-soli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9618" y="4163974"/>
            <a:ext cx="365850" cy="3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/>
          <p:nvPr/>
        </p:nvSpPr>
        <p:spPr>
          <a:xfrm>
            <a:off x="1512350" y="3934375"/>
            <a:ext cx="7360800" cy="8823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1692500" y="420575"/>
            <a:ext cx="7360800" cy="25479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1720050" y="9275"/>
            <a:ext cx="7424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Demonstration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943250" y="1544350"/>
            <a:ext cx="79992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AutoNum type="arabicPeriod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Citizen wants to find an eye clinic in Dar es Salaam.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AutoNum type="arabicPeriod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Facility employee wants to view statistics about their facility.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AutoNum type="arabicPeriod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Quick report by Jurisdiction and by Category.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27" title="computer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308750"/>
            <a:ext cx="803150" cy="6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>
            <a:off x="2327538" y="528700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3104276" y="582250"/>
            <a:ext cx="386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 Clients &amp; Problem Introduction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2327538" y="14161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3104263" y="14697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2. Development Process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2327538" y="22880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3104263" y="23416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3. Design Overview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2327538" y="31599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3104263" y="32135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4. Demonstration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2327538" y="40318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3104263" y="40854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5. Future Work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-51775" y="-8375"/>
            <a:ext cx="1159800" cy="529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 txBox="1"/>
          <p:nvPr/>
        </p:nvSpPr>
        <p:spPr>
          <a:xfrm rot="-5400000">
            <a:off x="-1935925" y="2298400"/>
            <a:ext cx="4928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5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5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9" name="Google Shape;309;p28" title="code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75" y="1516914"/>
            <a:ext cx="457299" cy="36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 title="computer-soli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900" y="3268523"/>
            <a:ext cx="457298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 title="exclamation-soli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288" y="629125"/>
            <a:ext cx="91475" cy="3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 title="pen-ruler-soli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093" y="2396616"/>
            <a:ext cx="365850" cy="36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 title="rocket-soli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9618" y="4163974"/>
            <a:ext cx="365850" cy="3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/>
          <p:nvPr/>
        </p:nvSpPr>
        <p:spPr>
          <a:xfrm>
            <a:off x="1512350" y="4787175"/>
            <a:ext cx="7360800" cy="294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1692500" y="420575"/>
            <a:ext cx="7360800" cy="34389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1720050" y="9275"/>
            <a:ext cx="7424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Future Work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943250" y="1544350"/>
            <a:ext cx="79992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●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UI Improvements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○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i.e., better region selection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●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Detect duplicate responses &amp; filter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●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Automated recommendations to facilities based on recieved data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●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Spam protection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●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Security Features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○"/>
            </a:pPr>
            <a:r>
              <a:rPr lang="fr-CA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cyberattack mitgation and prevention steps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3" name="Google Shape;323;p29" title="rocket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50" y="275800"/>
            <a:ext cx="751675" cy="7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>
            <a:off x="0" y="0"/>
            <a:ext cx="65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 rot="5400000">
            <a:off x="4377450" y="-3948900"/>
            <a:ext cx="825600" cy="87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439500" y="502950"/>
            <a:ext cx="9401400" cy="548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853500" y="1432175"/>
            <a:ext cx="7876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9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MediTanzania</a:t>
            </a:r>
            <a:endParaRPr b="1" sz="9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945150" y="3009300"/>
            <a:ext cx="76932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improving healthcare through transparency</a:t>
            </a:r>
            <a:endParaRPr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 rot="-5400000">
            <a:off x="-2139300" y="2440800"/>
            <a:ext cx="4718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>
                <a:solidFill>
                  <a:schemeClr val="lt1"/>
                </a:solidFill>
              </a:rPr>
              <a:t>CS 205 • Software Engineering • Spring 2024 • Lafayette College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1643250" y="88800"/>
            <a:ext cx="585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500">
                <a:solidFill>
                  <a:schemeClr val="lt1"/>
                </a:solidFill>
              </a:rPr>
              <a:t>Jackson Eshbaugh • Tuna Akin • Eliso Morazara • Efe Civisoken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1016375" y="2893500"/>
            <a:ext cx="1709100" cy="11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75" y="2428350"/>
            <a:ext cx="9144000" cy="330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36700" y="188400"/>
            <a:ext cx="7934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0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While we’re sharing our work, you can explore our work, too!</a:t>
            </a:r>
            <a:endParaRPr sz="4000">
              <a:solidFill>
                <a:schemeClr val="accen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42050" y="1611963"/>
            <a:ext cx="78609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http://157.230.228.25:3000</a:t>
            </a:r>
            <a:endParaRPr b="1" sz="2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9600" y="3199775"/>
            <a:ext cx="2752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Facility Employee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96100" y="3189275"/>
            <a:ext cx="27528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Public Official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164025" y="3189275"/>
            <a:ext cx="27528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Government</a:t>
            </a:r>
            <a:r>
              <a:rPr b="1" lang="fr-CA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Official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90688" y="3922000"/>
            <a:ext cx="31506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E: employee@email.com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P: employee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296088" y="3922000"/>
            <a:ext cx="27528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E: pete@gov.com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P: pete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164013" y="3922000"/>
            <a:ext cx="27528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E: gus@email.com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P: gus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46550" y="2533025"/>
            <a:ext cx="8865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Demo Credentials</a:t>
            </a:r>
            <a:endParaRPr sz="2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2327538" y="528700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104275" y="582250"/>
            <a:ext cx="3840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Clients &amp; Problem Introduction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327538" y="14161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104263" y="14697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 Development Process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327538" y="22880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104263" y="23416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 Design Overview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327538" y="31599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104263" y="32135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 Demonstration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327538" y="40318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104263" y="40854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5. Future Work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-51775" y="-8375"/>
            <a:ext cx="1159800" cy="529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 rot="-5400000">
            <a:off x="-1935925" y="2298400"/>
            <a:ext cx="4928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5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5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5" title="code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75" y="1516914"/>
            <a:ext cx="457299" cy="36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 title="computer-soli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900" y="3268523"/>
            <a:ext cx="457298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 title="exclamation-soli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288" y="629125"/>
            <a:ext cx="91475" cy="3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 title="pen-ruler-soli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093" y="2396616"/>
            <a:ext cx="365850" cy="36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 title="rocket-soli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9618" y="4163974"/>
            <a:ext cx="365850" cy="3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2327538" y="528700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104276" y="582250"/>
            <a:ext cx="386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 Clients &amp; Problem Introduction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327538" y="14161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104263" y="14697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2. Development Process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327538" y="22880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104263" y="23416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3. Design Overview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327538" y="31599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104263" y="32135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4. Demonstration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327538" y="40318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04263" y="40854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5. Future Work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-51775" y="-8375"/>
            <a:ext cx="1159800" cy="529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 rot="-5400000">
            <a:off x="-1935925" y="2298400"/>
            <a:ext cx="4928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5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5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6" title="code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75" y="1516914"/>
            <a:ext cx="457299" cy="36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computer-soli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900" y="3268523"/>
            <a:ext cx="457298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title="exclamation-soli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288" y="629125"/>
            <a:ext cx="91475" cy="3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title="pen-ruler-soli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093" y="2396616"/>
            <a:ext cx="365850" cy="36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 title="rocket-soli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9618" y="4163974"/>
            <a:ext cx="365850" cy="3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1512350" y="1241350"/>
            <a:ext cx="7360800" cy="35754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2093475" y="9275"/>
            <a:ext cx="7050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Clients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955725" y="1740500"/>
            <a:ext cx="705600" cy="7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740675" y="1860800"/>
            <a:ext cx="161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Wezesha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561950" y="1824225"/>
            <a:ext cx="4626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“an NGO focused on supporting the government of Tanzania to develop digital citizens engagement platforms to improve public services, beginning in the healthcare sector”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955725" y="3323125"/>
            <a:ext cx="705600" cy="7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740675" y="3443425"/>
            <a:ext cx="161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UNICEF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561950" y="3406850"/>
            <a:ext cx="4626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Provides the majority of funding for the project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17" title="exclamation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26848"/>
            <a:ext cx="269950" cy="10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093475" y="9275"/>
            <a:ext cx="7050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Clients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781725" y="1848613"/>
            <a:ext cx="4626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Collaboration with the government allows deeper integration of the solution.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781725" y="3217288"/>
            <a:ext cx="4626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Serves as the primary investigator for the project.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35975" y="1848613"/>
            <a:ext cx="705600" cy="7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520925" y="1968913"/>
            <a:ext cx="226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Government of Tanzania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735975" y="3217288"/>
            <a:ext cx="705600" cy="7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520925" y="3337588"/>
            <a:ext cx="226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Professor Dylan Groves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18" title="exclamation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26848"/>
            <a:ext cx="269950" cy="10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720050" y="9275"/>
            <a:ext cx="7424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622838" y="1707700"/>
            <a:ext cx="64548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2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“So fundamentally we're dealing with a problem where the government doesn't know where the biggest gaps are which makes it hard to effectively provide services in the places they're needed.”</a:t>
            </a:r>
            <a:endParaRPr sz="2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1567363" y="1855675"/>
            <a:ext cx="73800" cy="162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1641163" y="3615800"/>
            <a:ext cx="3458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Prof. Dylan Groves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19" title="exclamation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26848"/>
            <a:ext cx="269950" cy="10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-2020150" y="-2059100"/>
            <a:ext cx="3642600" cy="364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0" title="exclamation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26848"/>
            <a:ext cx="269950" cy="10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1720050" y="9275"/>
            <a:ext cx="7424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7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endParaRPr b="1" sz="7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194875" y="2004125"/>
            <a:ext cx="705600" cy="7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979825" y="2124438"/>
            <a:ext cx="3911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Data Interpretability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4891525" y="2004113"/>
            <a:ext cx="705600" cy="7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5879875" y="2124413"/>
            <a:ext cx="303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Data Accessibility</a:t>
            </a:r>
            <a:endParaRPr b="1" sz="25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767825" y="2872413"/>
            <a:ext cx="39117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can we </a:t>
            </a:r>
            <a:r>
              <a:rPr i="1" lang="fr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interpret</a:t>
            </a:r>
            <a:r>
              <a:rPr i="1" lang="fr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results of the surveys that are being collected?</a:t>
            </a:r>
            <a:endParaRPr i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178775" y="2849175"/>
            <a:ext cx="37323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can we ensure that as many people as </a:t>
            </a:r>
            <a:r>
              <a:rPr i="1" lang="fr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possible can access this data?</a:t>
            </a:r>
            <a:endParaRPr i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2327538" y="528700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104276" y="582250"/>
            <a:ext cx="3864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 Clients &amp; Problem Introduction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2327538" y="14161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3104263" y="14697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2. Development Process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327538" y="22880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3104263" y="23416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3. Design Overview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327538" y="31599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3104263" y="32135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4. Demonstration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2327538" y="4031875"/>
            <a:ext cx="630900" cy="58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3104263" y="4085425"/>
            <a:ext cx="371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5. Future Work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-51775" y="-8375"/>
            <a:ext cx="1159800" cy="529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 rot="-5400000">
            <a:off x="-1935925" y="2298400"/>
            <a:ext cx="4928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5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5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21" title="code-so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75" y="1516914"/>
            <a:ext cx="457299" cy="36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 title="computer-soli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900" y="3268523"/>
            <a:ext cx="457298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 title="exclamation-soli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288" y="629125"/>
            <a:ext cx="91475" cy="36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 title="pen-ruler-soli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093" y="2396616"/>
            <a:ext cx="365850" cy="36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 title="rocket-soli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9618" y="4163974"/>
            <a:ext cx="365850" cy="3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1512350" y="2126950"/>
            <a:ext cx="7360800" cy="26898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692500" y="420575"/>
            <a:ext cx="7360800" cy="867600"/>
          </a:xfrm>
          <a:prstGeom prst="rect">
            <a:avLst/>
          </a:prstGeom>
          <a:solidFill>
            <a:srgbClr val="4285F4">
              <a:alpha val="8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