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668"/>
  </p:normalViewPr>
  <p:slideViewPr>
    <p:cSldViewPr snapToGrid="0">
      <p:cViewPr varScale="1">
        <p:scale>
          <a:sx n="132" d="100"/>
          <a:sy n="132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BF3D9-4D17-3886-F933-413B827ED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Management Meeting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58856-578E-E853-D303-439B80E36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65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52C2F-F5B8-6471-44E2-6AC60719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Refining the </a:t>
            </a:r>
            <a:r>
              <a:rPr lang="en-US" i="1" noProof="0" dirty="0"/>
              <a:t>Problem Definition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B2C15-2C3A-F546-63DB-B9E21521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noProof="0" dirty="0">
                <a:solidFill>
                  <a:schemeClr val="accent1"/>
                </a:solidFill>
              </a:rPr>
              <a:t>We agree that the citation you gave is a better problem definition:</a:t>
            </a:r>
          </a:p>
          <a:p>
            <a:pPr marL="0" indent="0">
              <a:buNone/>
            </a:pPr>
            <a:r>
              <a:rPr lang="en-US" sz="3000" noProof="0" dirty="0"/>
              <a:t>“fundamentally we're dealing with a problem where the government doesn't know where the biggest are which makes it hard to effectively provide services in the places they're needed”</a:t>
            </a:r>
          </a:p>
        </p:txBody>
      </p:sp>
    </p:spTree>
    <p:extLst>
      <p:ext uri="{BB962C8B-B14F-4D97-AF65-F5344CB8AC3E}">
        <p14:creationId xmlns:p14="http://schemas.microsoft.com/office/powerpoint/2010/main" val="194042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B5886-1DBC-56AC-F058-7BABC84D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2F0D1-F871-AA4E-1C6D-6F6CD1F0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noProof="0" dirty="0"/>
              <a:t>1 is high priority, 5 is low.</a:t>
            </a:r>
          </a:p>
          <a:p>
            <a:r>
              <a:rPr lang="en-US" sz="3600" noProof="0" dirty="0"/>
              <a:t>We agree that while the anomaly detection system is somewhat mentioned in a </a:t>
            </a:r>
            <a:r>
              <a:rPr lang="en-US" sz="3600" i="1" noProof="0" dirty="0"/>
              <a:t>Public Official </a:t>
            </a:r>
            <a:r>
              <a:rPr lang="en-US" sz="3600" noProof="0" dirty="0"/>
              <a:t>user story, it is not mentioned in the </a:t>
            </a:r>
            <a:r>
              <a:rPr lang="en-US" sz="3600" i="1" noProof="0" dirty="0"/>
              <a:t>Government Official</a:t>
            </a:r>
            <a:r>
              <a:rPr lang="en-US" sz="3600" noProof="0" dirty="0"/>
              <a:t> user stories.</a:t>
            </a:r>
          </a:p>
          <a:p>
            <a:pPr lvl="1"/>
            <a:r>
              <a:rPr lang="en-US" sz="3200" noProof="0" dirty="0"/>
              <a:t>“View healthcare facilities in my area of focus so I can identify facilities that need attention and support improvement efforts.”</a:t>
            </a:r>
          </a:p>
        </p:txBody>
      </p:sp>
    </p:spTree>
    <p:extLst>
      <p:ext uri="{BB962C8B-B14F-4D97-AF65-F5344CB8AC3E}">
        <p14:creationId xmlns:p14="http://schemas.microsoft.com/office/powerpoint/2010/main" val="11628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82AFE-288A-BBF4-DBEA-48445F2E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(short) justification for the usage of 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F20EA-F6FE-D8F0-74D4-7D5674E9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noProof="0" dirty="0"/>
              <a:t>According to Groves, the “government doesn’t know where the biggest” needs are. He also discussed how too much </a:t>
            </a:r>
            <a:r>
              <a:rPr lang="en-US" sz="2000" noProof="0"/>
              <a:t>information “might </a:t>
            </a:r>
            <a:r>
              <a:rPr lang="en-US" sz="2000" noProof="0" dirty="0"/>
              <a:t>lead to </a:t>
            </a:r>
            <a:r>
              <a:rPr lang="en-US" sz="2000" noProof="0"/>
              <a:t>information overload.”</a:t>
            </a:r>
            <a:endParaRPr lang="en-US" sz="2000" noProof="0" dirty="0"/>
          </a:p>
          <a:p>
            <a:pPr lvl="1"/>
            <a:r>
              <a:rPr lang="en-US" sz="1800" noProof="0" dirty="0"/>
              <a:t>This is a lot of data to get through, even with simplistic scores.</a:t>
            </a:r>
          </a:p>
          <a:p>
            <a:pPr lvl="1"/>
            <a:r>
              <a:rPr lang="en-US" sz="1800" dirty="0"/>
              <a:t>It is very possible to miss places where change most drastically needs to be made if bogged down by data.</a:t>
            </a:r>
          </a:p>
          <a:p>
            <a:pPr lvl="1"/>
            <a:r>
              <a:rPr lang="en-US" sz="1800" noProof="0" dirty="0"/>
              <a:t>Enter ML</a:t>
            </a:r>
            <a:r>
              <a:rPr lang="en-US" sz="1800" dirty="0"/>
              <a:t>, which helps to </a:t>
            </a:r>
            <a:r>
              <a:rPr lang="en-US" sz="1800" b="1" dirty="0">
                <a:solidFill>
                  <a:schemeClr val="accent1"/>
                </a:solidFill>
              </a:rPr>
              <a:t>make data interpretable</a:t>
            </a:r>
            <a:r>
              <a:rPr lang="en-US" sz="1800" dirty="0"/>
              <a:t>.</a:t>
            </a:r>
          </a:p>
          <a:p>
            <a:pPr lvl="2"/>
            <a:r>
              <a:rPr lang="en-US" sz="1600" noProof="0" dirty="0"/>
              <a:t>Example: the anomaly detection dashboard mentioned earlier.</a:t>
            </a:r>
          </a:p>
          <a:p>
            <a:r>
              <a:rPr lang="en-US" sz="2000" noProof="0" dirty="0"/>
              <a:t>No one in particular “does</a:t>
            </a:r>
            <a:r>
              <a:rPr lang="en-US" sz="2000" dirty="0"/>
              <a:t>” the ML; it is automatically done upon data import.</a:t>
            </a:r>
          </a:p>
          <a:p>
            <a:pPr lvl="1"/>
            <a:r>
              <a:rPr lang="en-US" sz="1800" noProof="0" dirty="0"/>
              <a:t>These results can be factored into different things, such as the overall score that users interact with.</a:t>
            </a:r>
          </a:p>
          <a:p>
            <a:pPr lvl="2"/>
            <a:r>
              <a:rPr lang="en-US" sz="1600" i="1" dirty="0"/>
              <a:t>Perhaps the “weights” of different features (survey responses) in the score can be calculated based on how “important” they are in determining the overall rating.</a:t>
            </a:r>
            <a:endParaRPr lang="en-US" sz="1600" i="1" noProof="0" dirty="0"/>
          </a:p>
        </p:txBody>
      </p:sp>
    </p:spTree>
    <p:extLst>
      <p:ext uri="{BB962C8B-B14F-4D97-AF65-F5344CB8AC3E}">
        <p14:creationId xmlns:p14="http://schemas.microsoft.com/office/powerpoint/2010/main" val="2017257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196</TotalTime>
  <Words>276</Words>
  <Application>Microsoft Macintosh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Management Meeting 1</vt:lpstr>
      <vt:lpstr>Refining the Problem Definition</vt:lpstr>
      <vt:lpstr>User Stories</vt:lpstr>
      <vt:lpstr>A (short) justification for the usage of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Eshbaugh, Jackson</dc:creator>
  <cp:lastModifiedBy>Eshbaugh, Jackson</cp:lastModifiedBy>
  <cp:revision>1</cp:revision>
  <dcterms:created xsi:type="dcterms:W3CDTF">2025-02-25T00:39:47Z</dcterms:created>
  <dcterms:modified xsi:type="dcterms:W3CDTF">2025-02-25T03:56:30Z</dcterms:modified>
</cp:coreProperties>
</file>