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854eaa9b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854eaa9b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7a73bf0c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7a73bf0c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7a73bf0c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7a73bf0c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7a73bf0c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17a73bf0c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7a73bf0c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7a73bf0c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7a73bf0c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7a73bf0c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rive.google.com/file/d/1M_8TnrMDu2KT-5UWqTYOFpipvA0n8onk/view?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Project Presentation</a:t>
            </a:r>
            <a:endParaRPr/>
          </a:p>
        </p:txBody>
      </p:sp>
      <p:sp>
        <p:nvSpPr>
          <p:cNvPr id="86" name="Google Shape;86;p13"/>
          <p:cNvSpPr txBox="1"/>
          <p:nvPr>
            <p:ph idx="1" type="subTitle"/>
          </p:nvPr>
        </p:nvSpPr>
        <p:spPr>
          <a:xfrm>
            <a:off x="598100" y="2715966"/>
            <a:ext cx="8222100" cy="18843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sz="1200"/>
              <a:t>By: Ahmet Reşat Demir</a:t>
            </a:r>
            <a:endParaRPr sz="1200"/>
          </a:p>
          <a:p>
            <a:pPr indent="0" lvl="0" marL="0" rtl="0" algn="r">
              <a:spcBef>
                <a:spcPts val="0"/>
              </a:spcBef>
              <a:spcAft>
                <a:spcPts val="0"/>
              </a:spcAft>
              <a:buNone/>
            </a:pPr>
            <a:r>
              <a:rPr lang="en" sz="1200"/>
              <a:t>Cahit Ediz Civan</a:t>
            </a:r>
            <a:endParaRPr sz="1200"/>
          </a:p>
          <a:p>
            <a:pPr indent="0" lvl="0" marL="0" rtl="0" algn="r">
              <a:spcBef>
                <a:spcPts val="0"/>
              </a:spcBef>
              <a:spcAft>
                <a:spcPts val="0"/>
              </a:spcAft>
              <a:buNone/>
            </a:pPr>
            <a:r>
              <a:rPr lang="en" sz="1200"/>
              <a:t>Efe Kaan Fidancı</a:t>
            </a:r>
            <a:endParaRPr sz="1200"/>
          </a:p>
          <a:p>
            <a:pPr indent="0" lvl="0" marL="0" rtl="0" algn="r">
              <a:spcBef>
                <a:spcPts val="0"/>
              </a:spcBef>
              <a:spcAft>
                <a:spcPts val="0"/>
              </a:spcAft>
              <a:buNone/>
            </a:pPr>
            <a:r>
              <a:rPr lang="en" sz="1200"/>
              <a:t>Ghulam Ahmed</a:t>
            </a:r>
            <a:endParaRPr sz="1200"/>
          </a:p>
          <a:p>
            <a:pPr indent="0" lvl="0" marL="0" rtl="0" algn="r">
              <a:spcBef>
                <a:spcPts val="0"/>
              </a:spcBef>
              <a:spcAft>
                <a:spcPts val="0"/>
              </a:spcAft>
              <a:buNone/>
            </a:pPr>
            <a:r>
              <a:rPr lang="en" sz="1200"/>
              <a:t>Mustafa Kağan Özsoy</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Video Presentation</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https://drive.google.com/file/d/1M_8TnrMDu2KT-5UWqTYOFpipvA0n8onk/view?usp=sharing</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a:t>
            </a:r>
            <a:endParaRPr/>
          </a:p>
        </p:txBody>
      </p:sp>
      <p:sp>
        <p:nvSpPr>
          <p:cNvPr id="98" name="Google Shape;98;p15"/>
          <p:cNvSpPr txBox="1"/>
          <p:nvPr>
            <p:ph idx="1" type="body"/>
          </p:nvPr>
        </p:nvSpPr>
        <p:spPr>
          <a:xfrm>
            <a:off x="311700" y="1208425"/>
            <a:ext cx="8520600" cy="33390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lang="en"/>
              <a:t>Our game will be a tower defence strategy game with the aim to prevent enemies from damaging our central core. We will have multiple towers with different attacking features allowing users to protect the center from the enemies. </a:t>
            </a:r>
            <a:r>
              <a:rPr lang="en"/>
              <a:t>Players will try to keep enemy characters out of their territory as much as possible.</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of our game</a:t>
            </a:r>
            <a:endParaRPr/>
          </a:p>
        </p:txBody>
      </p:sp>
      <p:sp>
        <p:nvSpPr>
          <p:cNvPr id="104" name="Google Shape;104;p16"/>
          <p:cNvSpPr txBox="1"/>
          <p:nvPr>
            <p:ph idx="1" type="body"/>
          </p:nvPr>
        </p:nvSpPr>
        <p:spPr>
          <a:xfrm>
            <a:off x="311700" y="1017800"/>
            <a:ext cx="8520600" cy="37131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There will be obstructions placed by player that can damage enemy NPCs before they destroy the base</a:t>
            </a:r>
            <a:endParaRPr/>
          </a:p>
          <a:p>
            <a:pPr indent="-334327" lvl="0" marL="457200" rtl="0" algn="l">
              <a:spcBef>
                <a:spcPts val="0"/>
              </a:spcBef>
              <a:spcAft>
                <a:spcPts val="0"/>
              </a:spcAft>
              <a:buSzPct val="100000"/>
              <a:buChar char="➢"/>
            </a:pPr>
            <a:r>
              <a:rPr lang="en"/>
              <a:t>The player placed obstructions will be:</a:t>
            </a:r>
            <a:endParaRPr/>
          </a:p>
          <a:p>
            <a:pPr indent="-310832" lvl="1" marL="914400" rtl="0" algn="l">
              <a:spcBef>
                <a:spcPts val="0"/>
              </a:spcBef>
              <a:spcAft>
                <a:spcPts val="0"/>
              </a:spcAft>
              <a:buSzPct val="100000"/>
              <a:buChar char="○"/>
            </a:pPr>
            <a:r>
              <a:rPr lang="en"/>
              <a:t>Repairable</a:t>
            </a:r>
            <a:endParaRPr/>
          </a:p>
          <a:p>
            <a:pPr indent="-310832" lvl="1" marL="914400" rtl="0" algn="l">
              <a:spcBef>
                <a:spcPts val="0"/>
              </a:spcBef>
              <a:spcAft>
                <a:spcPts val="0"/>
              </a:spcAft>
              <a:buSzPct val="100000"/>
              <a:buChar char="○"/>
            </a:pPr>
            <a:r>
              <a:rPr lang="en"/>
              <a:t>Upgradeable</a:t>
            </a:r>
            <a:endParaRPr/>
          </a:p>
          <a:p>
            <a:pPr indent="-310832" lvl="1" marL="914400" rtl="0" algn="l">
              <a:spcBef>
                <a:spcPts val="0"/>
              </a:spcBef>
              <a:spcAft>
                <a:spcPts val="0"/>
              </a:spcAft>
              <a:buSzPct val="100000"/>
              <a:buChar char="○"/>
            </a:pPr>
            <a:r>
              <a:rPr lang="en"/>
              <a:t>Destroyable</a:t>
            </a:r>
            <a:endParaRPr/>
          </a:p>
          <a:p>
            <a:pPr indent="-334327" lvl="0" marL="457200" rtl="0" algn="l">
              <a:spcBef>
                <a:spcPts val="0"/>
              </a:spcBef>
              <a:spcAft>
                <a:spcPts val="0"/>
              </a:spcAft>
              <a:buSzPct val="100000"/>
              <a:buChar char="➢"/>
            </a:pPr>
            <a:r>
              <a:rPr lang="en"/>
              <a:t>Enemies will be capable of traversing multiple paths</a:t>
            </a:r>
            <a:endParaRPr/>
          </a:p>
          <a:p>
            <a:pPr indent="-334327" lvl="0" marL="457200" rtl="0" algn="l">
              <a:spcBef>
                <a:spcPts val="0"/>
              </a:spcBef>
              <a:spcAft>
                <a:spcPts val="0"/>
              </a:spcAft>
              <a:buSzPct val="100000"/>
              <a:buChar char="➢"/>
            </a:pPr>
            <a:r>
              <a:rPr lang="en"/>
              <a:t>Each wave will have a certain amount and types of enemies</a:t>
            </a:r>
            <a:endParaRPr/>
          </a:p>
          <a:p>
            <a:pPr indent="-334327" lvl="0" marL="457200" rtl="0" algn="l">
              <a:spcBef>
                <a:spcPts val="0"/>
              </a:spcBef>
              <a:spcAft>
                <a:spcPts val="0"/>
              </a:spcAft>
              <a:buSzPct val="100000"/>
              <a:buChar char="➢"/>
            </a:pPr>
            <a:r>
              <a:rPr lang="en"/>
              <a:t>Certain levels will have a boss at the end</a:t>
            </a:r>
            <a:endParaRPr/>
          </a:p>
          <a:p>
            <a:pPr indent="-334327" lvl="0" marL="457200" rtl="0" algn="l">
              <a:spcBef>
                <a:spcPts val="0"/>
              </a:spcBef>
              <a:spcAft>
                <a:spcPts val="0"/>
              </a:spcAft>
              <a:buSzPct val="100000"/>
              <a:buChar char="➢"/>
            </a:pPr>
            <a:r>
              <a:rPr lang="en"/>
              <a:t>Some sort of shop and in-game currency with which player will be able to purchase upgrades and repairs for his obstructions</a:t>
            </a:r>
            <a:endParaRPr/>
          </a:p>
          <a:p>
            <a:pPr indent="-334327" lvl="0" marL="457200" rtl="0" algn="l">
              <a:spcBef>
                <a:spcPts val="0"/>
              </a:spcBef>
              <a:spcAft>
                <a:spcPts val="0"/>
              </a:spcAft>
              <a:buSzPct val="100000"/>
              <a:buChar char="➢"/>
            </a:pPr>
            <a:r>
              <a:rPr lang="en"/>
              <a:t>These in-game currency can be earned through defeating enemies, and completing waves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Computer Science concepts we’ll be using	</a:t>
            </a:r>
            <a:endParaRPr/>
          </a:p>
        </p:txBody>
      </p:sp>
      <p:sp>
        <p:nvSpPr>
          <p:cNvPr id="110" name="Google Shape;110;p17"/>
          <p:cNvSpPr txBox="1"/>
          <p:nvPr>
            <p:ph idx="1" type="body"/>
          </p:nvPr>
        </p:nvSpPr>
        <p:spPr>
          <a:xfrm>
            <a:off x="311700" y="1144150"/>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OOP</a:t>
            </a:r>
            <a:endParaRPr/>
          </a:p>
          <a:p>
            <a:pPr indent="-342900" lvl="0" marL="457200" rtl="0" algn="l">
              <a:spcBef>
                <a:spcPts val="0"/>
              </a:spcBef>
              <a:spcAft>
                <a:spcPts val="0"/>
              </a:spcAft>
              <a:buSzPts val="1800"/>
              <a:buChar char="-"/>
            </a:pPr>
            <a:r>
              <a:rPr lang="en"/>
              <a:t>Loops</a:t>
            </a:r>
            <a:endParaRPr/>
          </a:p>
          <a:p>
            <a:pPr indent="-342900" lvl="0" marL="457200" rtl="0" algn="l">
              <a:spcBef>
                <a:spcPts val="0"/>
              </a:spcBef>
              <a:spcAft>
                <a:spcPts val="0"/>
              </a:spcAft>
              <a:buSzPts val="1800"/>
              <a:buChar char="-"/>
            </a:pPr>
            <a:r>
              <a:rPr lang="en"/>
              <a:t>GUI</a:t>
            </a:r>
            <a:endParaRPr/>
          </a:p>
          <a:p>
            <a:pPr indent="-342900" lvl="0" marL="457200" rtl="0" algn="l">
              <a:spcBef>
                <a:spcPts val="0"/>
              </a:spcBef>
              <a:spcAft>
                <a:spcPts val="0"/>
              </a:spcAft>
              <a:buSzPts val="1800"/>
              <a:buChar char="-"/>
            </a:pPr>
            <a:r>
              <a:rPr lang="en"/>
              <a:t>MVC</a:t>
            </a:r>
            <a:endParaRPr/>
          </a:p>
          <a:p>
            <a:pPr indent="-342900" lvl="0" marL="457200" rtl="0" algn="l">
              <a:spcBef>
                <a:spcPts val="0"/>
              </a:spcBef>
              <a:spcAft>
                <a:spcPts val="0"/>
              </a:spcAft>
              <a:buSzPts val="1800"/>
              <a:buChar char="-"/>
            </a:pPr>
            <a:r>
              <a:rPr lang="en"/>
              <a:t>Game Engine</a:t>
            </a:r>
            <a:endParaRPr/>
          </a:p>
          <a:p>
            <a:pPr indent="-342900" lvl="0" marL="457200" rtl="0" algn="l">
              <a:spcBef>
                <a:spcPts val="0"/>
              </a:spcBef>
              <a:spcAft>
                <a:spcPts val="0"/>
              </a:spcAft>
              <a:buSzPts val="1800"/>
              <a:buChar char="-"/>
            </a:pPr>
            <a:r>
              <a:rPr lang="en"/>
              <a:t>Database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we are using OOP in our game	</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Every tower, power up and enemy will be an object of their respective classes. This allows us to have dynamically updating objects as the game process. Every tower and </a:t>
            </a:r>
            <a:r>
              <a:rPr lang="en"/>
              <a:t>enemy</a:t>
            </a:r>
            <a:r>
              <a:rPr lang="en"/>
              <a:t> will have its own properties such as health bar, damage radius, attack strategy, healing, etc.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3899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Powerups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
        <p:nvSpPr>
          <p:cNvPr id="122" name="Google Shape;122;p19"/>
          <p:cNvSpPr txBox="1"/>
          <p:nvPr>
            <p:ph idx="1" type="body"/>
          </p:nvPr>
        </p:nvSpPr>
        <p:spPr>
          <a:xfrm>
            <a:off x="268825" y="1251300"/>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Ice rescue (Slow down time if situation gets out of hand!)</a:t>
            </a:r>
            <a:endParaRPr/>
          </a:p>
          <a:p>
            <a:pPr indent="-342900" lvl="0" marL="457200" rtl="0" algn="l">
              <a:spcBef>
                <a:spcPts val="0"/>
              </a:spcBef>
              <a:spcAft>
                <a:spcPts val="0"/>
              </a:spcAft>
              <a:buSzPts val="1800"/>
              <a:buChar char="-"/>
            </a:pPr>
            <a:r>
              <a:rPr lang="en"/>
              <a:t>Health potion (Heal towers in a particular region)</a:t>
            </a:r>
            <a:endParaRPr/>
          </a:p>
          <a:p>
            <a:pPr indent="-342900" lvl="0" marL="457200" rtl="0" algn="l">
              <a:spcBef>
                <a:spcPts val="0"/>
              </a:spcBef>
              <a:spcAft>
                <a:spcPts val="0"/>
              </a:spcAft>
              <a:buSzPts val="1800"/>
              <a:buChar char="-"/>
            </a:pPr>
            <a:r>
              <a:rPr lang="en"/>
              <a:t>Airstrike (Attack enemies in a particular region)</a:t>
            </a:r>
            <a:endParaRPr/>
          </a:p>
          <a:p>
            <a:pPr indent="-342900" lvl="0" marL="457200" rtl="0" algn="l">
              <a:spcBef>
                <a:spcPts val="0"/>
              </a:spcBef>
              <a:spcAft>
                <a:spcPts val="0"/>
              </a:spcAft>
              <a:buSzPts val="1800"/>
              <a:buChar char="-"/>
            </a:pPr>
            <a:r>
              <a:rPr lang="en"/>
              <a:t>Booming economy (Get double the amount of currency as usual for some time)</a:t>
            </a:r>
            <a:endParaRPr/>
          </a:p>
          <a:p>
            <a:pPr indent="-342900" lvl="0" marL="457200" rtl="0" algn="l">
              <a:spcBef>
                <a:spcPts val="0"/>
              </a:spcBef>
              <a:spcAft>
                <a:spcPts val="0"/>
              </a:spcAft>
              <a:buSzPts val="1800"/>
              <a:buChar char="-"/>
            </a:pPr>
            <a:r>
              <a:rPr lang="en"/>
              <a:t>Tower Upgrade (Increase the health and the power of a tower.)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