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nter SemiBold"/>
      <p:regular r:id="rId18"/>
      <p:bold r:id="rId19"/>
      <p:italic r:id="rId20"/>
      <p:boldItalic r:id="rId21"/>
    </p:embeddedFont>
    <p:embeddedFont>
      <p:font typeface="Inter Light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italic.fntdata"/><Relationship Id="rId22" Type="http://schemas.openxmlformats.org/officeDocument/2006/relationships/font" Target="fonts/InterLight-regular.fntdata"/><Relationship Id="rId21" Type="http://schemas.openxmlformats.org/officeDocument/2006/relationships/font" Target="fonts/InterSemiBold-boldItalic.fntdata"/><Relationship Id="rId24" Type="http://schemas.openxmlformats.org/officeDocument/2006/relationships/font" Target="fonts/InterLight-italic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font" Target="fonts/InterLight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49ff2488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49ff2488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249ff2488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249ff2488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49ff24884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249ff24884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49ff24884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249ff24884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49ff2488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249ff2488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249ff2488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249ff2488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49ff24884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249ff24884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49ff2488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49ff2488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49ff2488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49ff2488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49ff2488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249ff2488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49ff24884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49ff24884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49ff2488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249ff2488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644250" y="1705500"/>
            <a:ext cx="78555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c Sans MS"/>
                <a:ea typeface="Comic Sans MS"/>
                <a:cs typeface="Comic Sans MS"/>
                <a:sym typeface="Comic Sans MS"/>
              </a:rPr>
              <a:t>Effect of Daily Activities on Sleep Duration</a:t>
            </a:r>
            <a:endParaRPr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2553750" y="3437988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 Sarıbay 32044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0"/>
          <p:cNvSpPr txBox="1"/>
          <p:nvPr>
            <p:ph idx="4294967295" type="title"/>
          </p:nvPr>
        </p:nvSpPr>
        <p:spPr>
          <a:xfrm>
            <a:off x="1411350" y="1765225"/>
            <a:ext cx="63213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In conclusion I have rejected my null hypothesis according to my p-value. H</a:t>
            </a: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owever, since my Pearson Coefficient is -0.07 my data also has a weak relation. So, although there is a mathematical relationship between the two data, there is a weak correlation.</a:t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I could say that 	there is weak relation between my daily steps  and my sleep duration during a day. </a:t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06" name="Google Shape;4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1164">
            <a:off x="6623526" y="249450"/>
            <a:ext cx="2309875" cy="13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1"/>
          <p:cNvSpPr txBox="1"/>
          <p:nvPr>
            <p:ph idx="4294967295" type="title"/>
          </p:nvPr>
        </p:nvSpPr>
        <p:spPr>
          <a:xfrm>
            <a:off x="5531200" y="1654200"/>
            <a:ext cx="34785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I also tried to create a Machine Learning model. To do that I tried to create a linear </a:t>
            </a: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regression</a:t>
            </a: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 graph but since the correlation in my data is weak the model became an underfitted model. </a:t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13" name="Google Shape;4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9200"/>
            <a:ext cx="5226399" cy="328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644250" y="2182500"/>
            <a:ext cx="78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c Sans MS"/>
                <a:ea typeface="Comic Sans MS"/>
                <a:cs typeface="Comic Sans MS"/>
                <a:sym typeface="Comic Sans MS"/>
              </a:rPr>
              <a:t>Thank You for Your Time</a:t>
            </a:r>
            <a:endParaRPr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723450" y="979350"/>
            <a:ext cx="76971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Comic Sans MS"/>
                <a:ea typeface="Comic Sans MS"/>
                <a:cs typeface="Comic Sans MS"/>
                <a:sym typeface="Comic Sans MS"/>
              </a:rPr>
              <a:t>My Data Set</a:t>
            </a:r>
            <a:endParaRPr sz="5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6" name="Google Shape;346;p4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475" y="1750575"/>
            <a:ext cx="3735050" cy="27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3"/>
          <p:cNvSpPr txBox="1"/>
          <p:nvPr>
            <p:ph idx="4294967295" type="title"/>
          </p:nvPr>
        </p:nvSpPr>
        <p:spPr>
          <a:xfrm>
            <a:off x="723450" y="388200"/>
            <a:ext cx="76971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mic Sans MS"/>
                <a:ea typeface="Comic Sans MS"/>
                <a:cs typeface="Comic Sans MS"/>
                <a:sym typeface="Comic Sans MS"/>
              </a:rPr>
              <a:t>My Motivation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4" name="Google Shape;354;p43"/>
          <p:cNvSpPr txBox="1"/>
          <p:nvPr>
            <p:ph idx="4294967295" type="title"/>
          </p:nvPr>
        </p:nvSpPr>
        <p:spPr>
          <a:xfrm>
            <a:off x="723450" y="1980600"/>
            <a:ext cx="76971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The motivation behind this project is to explore the interplay between physical activity and rest. By analyzing the relationship between daily step counts and sleep duration, the project </a:t>
            </a: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uncover </a:t>
            </a: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how physical activity levels impact sleep can contribute to optimizing personal well-being. </a:t>
            </a:r>
            <a:r>
              <a:rPr b="0" lang="en" sz="1300">
                <a:solidFill>
                  <a:srgbClr val="303134"/>
                </a:solidFill>
                <a:latin typeface="Comfortaa"/>
                <a:ea typeface="Comfortaa"/>
                <a:cs typeface="Comfortaa"/>
                <a:sym typeface="Comfortaa"/>
              </a:rPr>
              <a:t>Additionally, visualizing data over time provides valuable information about behavioral trends and their potential impact on overall health.</a:t>
            </a:r>
            <a:endParaRPr b="0" sz="1300">
              <a:solidFill>
                <a:srgbClr val="30313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4"/>
          <p:cNvSpPr txBox="1"/>
          <p:nvPr>
            <p:ph idx="4294967295" type="title"/>
          </p:nvPr>
        </p:nvSpPr>
        <p:spPr>
          <a:xfrm>
            <a:off x="4679650" y="1654200"/>
            <a:ext cx="43302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Comfortaa"/>
                <a:ea typeface="Comfortaa"/>
                <a:cs typeface="Comfortaa"/>
                <a:sym typeface="Comfortaa"/>
              </a:rPr>
              <a:t>I have started exploring my health data. </a:t>
            </a:r>
            <a:endParaRPr b="0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Comfortaa"/>
                <a:ea typeface="Comfortaa"/>
                <a:cs typeface="Comfortaa"/>
                <a:sym typeface="Comfortaa"/>
              </a:rPr>
              <a:t>To access my data I created a xml tree. Then I added data one by one to the empty lists I created</a:t>
            </a:r>
            <a:endParaRPr b="0"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5" y="939188"/>
            <a:ext cx="3404700" cy="32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45"/>
          <p:cNvSpPr txBox="1"/>
          <p:nvPr>
            <p:ph idx="4294967295" type="title"/>
          </p:nvPr>
        </p:nvSpPr>
        <p:spPr>
          <a:xfrm>
            <a:off x="4679650" y="1654200"/>
            <a:ext cx="43302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Comfortaa"/>
                <a:ea typeface="Comfortaa"/>
                <a:cs typeface="Comfortaa"/>
                <a:sym typeface="Comfortaa"/>
              </a:rPr>
              <a:t>I collect daily step and sleep duration data </a:t>
            </a:r>
            <a:r>
              <a:rPr b="0" lang="en" sz="1100">
                <a:latin typeface="Comfortaa"/>
                <a:ea typeface="Comfortaa"/>
                <a:cs typeface="Comfortaa"/>
                <a:sym typeface="Comfortaa"/>
              </a:rPr>
              <a:t>separately and examined those data within themselves by making histograms. </a:t>
            </a:r>
            <a:r>
              <a:rPr b="0" lang="en" sz="11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0"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00" y="303325"/>
            <a:ext cx="3564128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88" y="2754625"/>
            <a:ext cx="3522683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6"/>
          <p:cNvSpPr txBox="1"/>
          <p:nvPr>
            <p:ph idx="4294967295" type="title"/>
          </p:nvPr>
        </p:nvSpPr>
        <p:spPr>
          <a:xfrm>
            <a:off x="502650" y="142875"/>
            <a:ext cx="81387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Comfortaa"/>
                <a:ea typeface="Comfortaa"/>
                <a:cs typeface="Comfortaa"/>
                <a:sym typeface="Comfortaa"/>
              </a:rPr>
              <a:t>To see the relationship between the two data, I created a line graph for both data. Then, when one data started to rise or fall, I looked at what happened to the other data.</a:t>
            </a:r>
            <a:endParaRPr b="0"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76" name="Google Shape;3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50" y="3065375"/>
            <a:ext cx="5378401" cy="19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350" y="897675"/>
            <a:ext cx="6325648" cy="2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47"/>
          <p:cNvSpPr txBox="1"/>
          <p:nvPr>
            <p:ph idx="4294967295" type="title"/>
          </p:nvPr>
        </p:nvSpPr>
        <p:spPr>
          <a:xfrm>
            <a:off x="814950" y="596800"/>
            <a:ext cx="75141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In some cases, there is an increase in the daily step chart and an increase in sleep time, but I cannot comment on the general situation because the same effect is not observed in other data with every increase or decrease.</a:t>
            </a:r>
            <a:endParaRPr b="0"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4" name="Google Shape;3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675" y="1373025"/>
            <a:ext cx="6325648" cy="22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7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1409163" y="2053700"/>
            <a:ext cx="6325663" cy="224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48"/>
          <p:cNvSpPr txBox="1"/>
          <p:nvPr>
            <p:ph idx="4294967295" type="title"/>
          </p:nvPr>
        </p:nvSpPr>
        <p:spPr>
          <a:xfrm>
            <a:off x="5531200" y="1654200"/>
            <a:ext cx="34785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I determined an average sufficient sleep time based on the steps I took. Then I compared my own sleep times to this sufficient time and created a confusion matrix.</a:t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92" name="Google Shape;3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5" y="576563"/>
            <a:ext cx="4734474" cy="39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9"/>
          <p:cNvSpPr txBox="1"/>
          <p:nvPr>
            <p:ph idx="4294967295" type="title"/>
          </p:nvPr>
        </p:nvSpPr>
        <p:spPr>
          <a:xfrm>
            <a:off x="5531200" y="1015059"/>
            <a:ext cx="34785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To understand more clearly whether there is a correlation between the data, I used Pearson's method. Thus, I found a coefficient and a p-value.</a:t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Comfortaa"/>
                <a:ea typeface="Comfortaa"/>
                <a:cs typeface="Comfortaa"/>
                <a:sym typeface="Comfortaa"/>
              </a:rPr>
              <a:t>Since the resulting p-value was less than 0.05, I understood that I could reject my null hypothesis. </a:t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99" name="Google Shape;3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9200"/>
            <a:ext cx="5378801" cy="344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