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80" d="100"/>
          <a:sy n="80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9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4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01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7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9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2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3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2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0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9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6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0" r:id="rId5"/>
    <p:sldLayoutId id="2147483741" r:id="rId6"/>
    <p:sldLayoutId id="2147483747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01A07D3-D8CA-9B7D-4950-2C4140D32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304" y="3932221"/>
            <a:ext cx="9814206" cy="115266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COMP 7033</a:t>
            </a:r>
            <a:br>
              <a:rPr lang="tr-TR" dirty="0"/>
            </a:br>
            <a:r>
              <a:rPr lang="tr-TR" dirty="0" err="1"/>
              <a:t>Cla</a:t>
            </a:r>
            <a:r>
              <a:rPr lang="tr-TR" dirty="0"/>
              <a:t> –</a:t>
            </a:r>
            <a:r>
              <a:rPr lang="tr-TR" dirty="0" err="1"/>
              <a:t>Clo</a:t>
            </a:r>
            <a:r>
              <a:rPr lang="tr-TR" dirty="0"/>
              <a:t> TEACHER MODULE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C6DA80D-179D-258A-2C5D-9C22A1313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tr-TR" dirty="0"/>
              <a:t>Ahmet Efe </a:t>
            </a:r>
            <a:r>
              <a:rPr lang="tr-TR" dirty="0" err="1"/>
              <a:t>akkaya</a:t>
            </a:r>
            <a:endParaRPr lang="tr-TR" dirty="0"/>
          </a:p>
          <a:p>
            <a:pPr algn="ctr"/>
            <a:r>
              <a:rPr lang="tr-TR" dirty="0"/>
              <a:t>19277883</a:t>
            </a:r>
          </a:p>
        </p:txBody>
      </p:sp>
      <p:pic>
        <p:nvPicPr>
          <p:cNvPr id="4" name="Picture 3" descr="Birbirine bağlı noktalar ağı">
            <a:extLst>
              <a:ext uri="{FF2B5EF4-FFF2-40B4-BE49-F238E27FC236}">
                <a16:creationId xmlns:a16="http://schemas.microsoft.com/office/drawing/2014/main" id="{29742CBB-3059-72CA-CB1A-D697393C8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64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582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makbuz, menü içeren bir resim&#10;&#10;Açıklama otomatik olarak oluşturuldu">
            <a:extLst>
              <a:ext uri="{FF2B5EF4-FFF2-40B4-BE49-F238E27FC236}">
                <a16:creationId xmlns:a16="http://schemas.microsoft.com/office/drawing/2014/main" id="{048A19C1-6376-E19D-20BC-1D37B4770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4491789" cy="6824694"/>
          </a:xfrm>
        </p:spPr>
      </p:pic>
      <p:pic>
        <p:nvPicPr>
          <p:cNvPr id="7" name="Resim 6" descr="metin, makbuz, ekran görüntüsü, paralel içeren bir resim&#10;&#10;Açıklama otomatik olarak oluşturuldu">
            <a:extLst>
              <a:ext uri="{FF2B5EF4-FFF2-40B4-BE49-F238E27FC236}">
                <a16:creationId xmlns:a16="http://schemas.microsoft.com/office/drawing/2014/main" id="{CAB60A97-397A-B26D-9AF5-345A40BB1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165" y="0"/>
            <a:ext cx="4621455" cy="685800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6F8D4365-66E9-0023-F97F-DFA135B9D604}"/>
              </a:ext>
            </a:extLst>
          </p:cNvPr>
          <p:cNvSpPr txBox="1"/>
          <p:nvPr/>
        </p:nvSpPr>
        <p:spPr>
          <a:xfrm>
            <a:off x="5344866" y="2782669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err="1"/>
              <a:t>Scenario</a:t>
            </a:r>
            <a:r>
              <a:rPr lang="tr-TR" b="1" dirty="0"/>
              <a:t> </a:t>
            </a:r>
          </a:p>
          <a:p>
            <a:pPr algn="ctr"/>
            <a:r>
              <a:rPr lang="tr-TR" b="1" dirty="0" err="1"/>
              <a:t>Tests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70206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lım içeren bir resim&#10;&#10;Açıklama otomatik olarak oluşturuldu">
            <a:extLst>
              <a:ext uri="{FF2B5EF4-FFF2-40B4-BE49-F238E27FC236}">
                <a16:creationId xmlns:a16="http://schemas.microsoft.com/office/drawing/2014/main" id="{93E26E54-F8F4-DBCB-2F56-4BBCD3027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951621" cy="4160837"/>
          </a:xfrm>
        </p:spPr>
      </p:pic>
      <p:pic>
        <p:nvPicPr>
          <p:cNvPr id="7" name="Resim 6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4056C069-FF76-488D-8493-8C4AFDF5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0027"/>
            <a:ext cx="4407567" cy="2971769"/>
          </a:xfrm>
          <a:prstGeom prst="rect">
            <a:avLst/>
          </a:prstGeom>
        </p:spPr>
      </p:pic>
      <p:pic>
        <p:nvPicPr>
          <p:cNvPr id="9" name="Resim 8" descr="ekran görüntüsü, metin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D2787710-F2E7-9C56-006C-0F318C50C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567" y="3407856"/>
            <a:ext cx="4407568" cy="3485792"/>
          </a:xfrm>
          <a:prstGeom prst="rect">
            <a:avLst/>
          </a:prstGeom>
        </p:spPr>
      </p:pic>
      <p:pic>
        <p:nvPicPr>
          <p:cNvPr id="11" name="Resim 10" descr="ekran görüntüsü, metin, yazılım, web sayfası içeren bir resim&#10;&#10;Açıklama otomatik olarak oluşturuldu">
            <a:extLst>
              <a:ext uri="{FF2B5EF4-FFF2-40B4-BE49-F238E27FC236}">
                <a16:creationId xmlns:a16="http://schemas.microsoft.com/office/drawing/2014/main" id="{34776880-7C9B-55A4-1D97-D7D3BA68B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0"/>
            <a:ext cx="6232475" cy="3614649"/>
          </a:xfrm>
          <a:prstGeom prst="rect">
            <a:avLst/>
          </a:prstGeom>
        </p:spPr>
      </p:pic>
      <p:pic>
        <p:nvPicPr>
          <p:cNvPr id="13" name="Resim 12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2F52C794-3B19-7E03-D8A8-8AF6A3722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755" y="3439940"/>
            <a:ext cx="4165824" cy="34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6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B6E3B2-A425-3AF5-C69C-43BC2312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diyagram, plan, kalıp, desen, düzen içeren bir resim&#10;&#10;Açıklama otomatik olarak oluşturuldu">
            <a:extLst>
              <a:ext uri="{FF2B5EF4-FFF2-40B4-BE49-F238E27FC236}">
                <a16:creationId xmlns:a16="http://schemas.microsoft.com/office/drawing/2014/main" id="{B86C919A-A6CC-3E7A-CE97-48F901E7D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4580"/>
            <a:ext cx="11672889" cy="6548839"/>
          </a:xfrm>
        </p:spPr>
      </p:pic>
    </p:spTree>
    <p:extLst>
      <p:ext uri="{BB962C8B-B14F-4D97-AF65-F5344CB8AC3E}">
        <p14:creationId xmlns:p14="http://schemas.microsoft.com/office/powerpoint/2010/main" val="236089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F8ECAA-244A-B01C-6721-10F6B760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diyagram, plan, teknik çizim, şematik içeren bir resim&#10;&#10;Açıklama otomatik olarak oluşturuldu">
            <a:extLst>
              <a:ext uri="{FF2B5EF4-FFF2-40B4-BE49-F238E27FC236}">
                <a16:creationId xmlns:a16="http://schemas.microsoft.com/office/drawing/2014/main" id="{BC1250F4-317C-00FA-CF74-5DC0A80FE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4479"/>
            <a:ext cx="12192001" cy="6833521"/>
          </a:xfrm>
        </p:spPr>
      </p:pic>
    </p:spTree>
    <p:extLst>
      <p:ext uri="{BB962C8B-B14F-4D97-AF65-F5344CB8AC3E}">
        <p14:creationId xmlns:p14="http://schemas.microsoft.com/office/powerpoint/2010/main" val="116075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CF68CB-1F8A-FC66-A16E-B3006AEB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" name="İçerik Yer Tutucusu 9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9BADFAFE-FE25-8673-82FA-1F9EDE7DD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0427" y="157030"/>
            <a:ext cx="5801011" cy="5948495"/>
          </a:xfrm>
        </p:spPr>
      </p:pic>
      <p:pic>
        <p:nvPicPr>
          <p:cNvPr id="12" name="Resim 11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FF28174F-1646-41D5-0F54-9432A6583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4" y="157030"/>
            <a:ext cx="5545972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7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E6FF5B76-B07C-74B1-4E99-B7FE204DE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989" y="71437"/>
            <a:ext cx="5637309" cy="3357563"/>
          </a:xfrm>
        </p:spPr>
      </p:pic>
      <p:pic>
        <p:nvPicPr>
          <p:cNvPr id="7" name="Resim 6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D6DD777F-50FA-EFD2-647F-C42BCD3E3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299" y="3429000"/>
            <a:ext cx="5696688" cy="3159737"/>
          </a:xfrm>
          <a:prstGeom prst="rect">
            <a:avLst/>
          </a:prstGeom>
        </p:spPr>
      </p:pic>
      <p:pic>
        <p:nvPicPr>
          <p:cNvPr id="9" name="Resim 8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45154535-D021-0E57-4375-07AFC056F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71" y="1661675"/>
            <a:ext cx="5458939" cy="422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7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44F5D0D5-EB82-8960-3DA4-C97E22727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888" y="-1"/>
            <a:ext cx="2495550" cy="6866137"/>
          </a:xfrm>
        </p:spPr>
      </p:pic>
      <p:pic>
        <p:nvPicPr>
          <p:cNvPr id="9" name="Resim 8" descr="metin, ekran görüntüsü, yazı tipi, yazılım içeren bir resim&#10;&#10;Açıklama otomatik olarak oluşturuldu">
            <a:extLst>
              <a:ext uri="{FF2B5EF4-FFF2-40B4-BE49-F238E27FC236}">
                <a16:creationId xmlns:a16="http://schemas.microsoft.com/office/drawing/2014/main" id="{F7E4E9D8-1AB5-1CAF-5C27-ED096DAEE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713" y="0"/>
            <a:ext cx="3333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5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31ED77-AFE5-76BA-0B31-C9F81FA8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C33BC5E-379A-8289-9CEF-5828B99A9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106310" cy="3600169"/>
          </a:xfrm>
        </p:spPr>
      </p:pic>
      <p:pic>
        <p:nvPicPr>
          <p:cNvPr id="7" name="Resim 6" descr="metin, yazılım, ekran görüntüsü, web sayfası içeren bir resim&#10;&#10;Açıklama otomatik olarak oluşturuldu">
            <a:extLst>
              <a:ext uri="{FF2B5EF4-FFF2-40B4-BE49-F238E27FC236}">
                <a16:creationId xmlns:a16="http://schemas.microsoft.com/office/drawing/2014/main" id="{82E6C48A-E285-36EB-DDB4-28F61CB37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75" y="31291"/>
            <a:ext cx="6219825" cy="3600169"/>
          </a:xfrm>
          <a:prstGeom prst="rect">
            <a:avLst/>
          </a:prstGeom>
        </p:spPr>
      </p:pic>
      <p:pic>
        <p:nvPicPr>
          <p:cNvPr id="9" name="Resim 8" descr="ekran görüntüsü, yazılım, metin, web sayfası içeren bir resim&#10;&#10;Açıklama otomatik olarak oluşturuldu">
            <a:extLst>
              <a:ext uri="{FF2B5EF4-FFF2-40B4-BE49-F238E27FC236}">
                <a16:creationId xmlns:a16="http://schemas.microsoft.com/office/drawing/2014/main" id="{C791EBBB-C919-6AFB-2D7E-2D6553BB8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429000"/>
            <a:ext cx="5885599" cy="34290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E1ADFEA0-CF83-782B-9A60-634716FB3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598" y="4371166"/>
            <a:ext cx="630640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4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E591C3-6086-62DD-98CE-1AC9DF63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E35A019-91F1-BB1B-86EF-CD333F72B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40141"/>
          </a:xfrm>
        </p:spPr>
      </p:pic>
    </p:spTree>
    <p:extLst>
      <p:ext uri="{BB962C8B-B14F-4D97-AF65-F5344CB8AC3E}">
        <p14:creationId xmlns:p14="http://schemas.microsoft.com/office/powerpoint/2010/main" val="426565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5AD0A2-F73F-9A8B-FB2B-8F86D6B4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ekran görüntüsü, sayı, numara, paralel içeren bir resim&#10;&#10;Açıklama otomatik olarak oluşturuldu">
            <a:extLst>
              <a:ext uri="{FF2B5EF4-FFF2-40B4-BE49-F238E27FC236}">
                <a16:creationId xmlns:a16="http://schemas.microsoft.com/office/drawing/2014/main" id="{7AF4A417-4AAE-4456-613C-A9EF468C9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5082"/>
            <a:ext cx="6674007" cy="6658770"/>
          </a:xfrm>
        </p:spPr>
      </p:pic>
      <p:pic>
        <p:nvPicPr>
          <p:cNvPr id="7" name="Resim 6" descr="metin, ekran görüntüsü, sayı, numara, çizgi içeren bir resim&#10;&#10;Açıklama otomatik olarak oluşturuldu">
            <a:extLst>
              <a:ext uri="{FF2B5EF4-FFF2-40B4-BE49-F238E27FC236}">
                <a16:creationId xmlns:a16="http://schemas.microsoft.com/office/drawing/2014/main" id="{0850258E-3DA2-8FB7-A551-1E206D183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006" y="-15082"/>
            <a:ext cx="4758930" cy="3172620"/>
          </a:xfrm>
          <a:prstGeom prst="rect">
            <a:avLst/>
          </a:prstGeom>
        </p:spPr>
      </p:pic>
      <p:pic>
        <p:nvPicPr>
          <p:cNvPr id="9" name="Resim 8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BA0ABB31-4C31-B04E-8776-52EDFB77B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931" y="3014662"/>
            <a:ext cx="5261267" cy="38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5206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</Words>
  <Application>Microsoft Macintosh PowerPoint</Application>
  <PresentationFormat>Geniş ekran</PresentationFormat>
  <Paragraphs>5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Elephant</vt:lpstr>
      <vt:lpstr>BrushVTI</vt:lpstr>
      <vt:lpstr>COMP 7033 Cla –Clo TEACHER MODULE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7033 Cla –Clo TEACHER MODULE</dc:title>
  <dc:creator>ahmet efe akkaya</dc:creator>
  <cp:lastModifiedBy>ahmet efe akkaya</cp:lastModifiedBy>
  <cp:revision>6</cp:revision>
  <dcterms:created xsi:type="dcterms:W3CDTF">2024-05-10T07:03:39Z</dcterms:created>
  <dcterms:modified xsi:type="dcterms:W3CDTF">2024-05-10T08:41:47Z</dcterms:modified>
</cp:coreProperties>
</file>