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1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fruit/Adafruit_Python_CharLCD" TargetMode="External"/><Relationship Id="rId2" Type="http://schemas.openxmlformats.org/officeDocument/2006/relationships/hyperlink" Target="https://github.com/EfecanAltay/RaspberryPi_Character_LCD/blob/master/lcd_16x2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fecanAltay/RaspberryPi_Character_LCD/blob/master/lcd_test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6000" dirty="0" smtClean="0"/>
              <a:t>Raspberry Pi	</a:t>
            </a:r>
            <a:r>
              <a:rPr lang="tr-TR" dirty="0" smtClean="0"/>
              <a:t>		 </a:t>
            </a:r>
            <a:br>
              <a:rPr lang="tr-TR" dirty="0" smtClean="0"/>
            </a:br>
            <a:r>
              <a:rPr lang="tr-TR" dirty="0" smtClean="0">
                <a:solidFill>
                  <a:schemeClr val="tx1">
                    <a:lumMod val="75000"/>
                  </a:schemeClr>
                </a:solidFill>
              </a:rPr>
              <a:t>Karakter LCD</a:t>
            </a:r>
            <a:endParaRPr lang="tr-TR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Efecan Altay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019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Karakter LCD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57916"/>
          </a:xfrm>
        </p:spPr>
        <p:txBody>
          <a:bodyPr>
            <a:normAutofit/>
          </a:bodyPr>
          <a:lstStyle/>
          <a:p>
            <a:r>
              <a:rPr lang="tr-TR" sz="2000" dirty="0" smtClean="0"/>
              <a:t>Liquid Crystal Display</a:t>
            </a:r>
          </a:p>
          <a:p>
            <a:r>
              <a:rPr lang="tr-TR" sz="2000" dirty="0" smtClean="0"/>
              <a:t>Karakter Lcd,Mikroişlemcide işlediğimiz bilgileri yazdırmak için kullandığımız ekranlardır.Donanımla kullanıcı arasında görsel arayüz görevini üstlenir.</a:t>
            </a:r>
          </a:p>
          <a:p>
            <a:r>
              <a:rPr lang="tr-TR" sz="2000" dirty="0" smtClean="0"/>
              <a:t>Satır ve sütun sayılarına göre çeşitlendirilir.</a:t>
            </a:r>
          </a:p>
          <a:p>
            <a:r>
              <a:rPr lang="tr-TR" sz="2000" dirty="0" smtClean="0"/>
              <a:t>16x2 lcd</a:t>
            </a:r>
          </a:p>
          <a:p>
            <a:r>
              <a:rPr lang="tr-TR" sz="2000" dirty="0" smtClean="0"/>
              <a:t>16x4 lcd</a:t>
            </a:r>
          </a:p>
          <a:p>
            <a:r>
              <a:rPr lang="tr-TR" sz="2000" dirty="0" smtClean="0"/>
              <a:t>16x8 vb…</a:t>
            </a:r>
          </a:p>
          <a:p>
            <a:endParaRPr lang="tr-TR" sz="2000" dirty="0"/>
          </a:p>
        </p:txBody>
      </p:sp>
      <p:pic>
        <p:nvPicPr>
          <p:cNvPr id="1027" name="Picture 3" descr="C:\Users\Efecan\Desktop\lcd162b-yh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32" y="457200"/>
            <a:ext cx="414306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fecan\Desktop\more cha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26158"/>
            <a:ext cx="3014594" cy="230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Efecan\Desktop\dispaly_16x4_lcd_module_character_hd44780_datasheet_pdf_black_on_y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331458"/>
            <a:ext cx="2826842" cy="18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71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Karakter LCD Pinleri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solidFill>
                  <a:srgbClr val="FFC000"/>
                </a:solidFill>
              </a:rPr>
              <a:t>VCC : </a:t>
            </a:r>
            <a:r>
              <a:rPr lang="tr-TR" sz="2400" dirty="0" smtClean="0"/>
              <a:t>5Vluk Besleme</a:t>
            </a:r>
          </a:p>
          <a:p>
            <a:r>
              <a:rPr lang="tr-TR" sz="2400" dirty="0" smtClean="0">
                <a:solidFill>
                  <a:srgbClr val="FFC000"/>
                </a:solidFill>
              </a:rPr>
              <a:t>VDD : </a:t>
            </a:r>
            <a:r>
              <a:rPr lang="tr-TR" sz="2400" dirty="0" smtClean="0"/>
              <a:t>GND Toprak hattı</a:t>
            </a:r>
          </a:p>
          <a:p>
            <a:r>
              <a:rPr lang="tr-TR" sz="2400" dirty="0" smtClean="0">
                <a:solidFill>
                  <a:srgbClr val="FFC000"/>
                </a:solidFill>
              </a:rPr>
              <a:t>R/W : </a:t>
            </a:r>
            <a:r>
              <a:rPr lang="tr-TR" sz="2400" dirty="0" smtClean="0"/>
              <a:t>Read/Write datanın okuma veya yazma olduğunu belirlemek için kullandığımız pin</a:t>
            </a:r>
          </a:p>
          <a:p>
            <a:r>
              <a:rPr lang="tr-TR" sz="2400" dirty="0" smtClean="0">
                <a:solidFill>
                  <a:srgbClr val="FFC000"/>
                </a:solidFill>
              </a:rPr>
              <a:t>C/D : </a:t>
            </a:r>
            <a:r>
              <a:rPr lang="tr-TR" sz="2400" dirty="0" smtClean="0"/>
              <a:t>Command /Data – Verimiz Komut mu Data mı olduğunu belirlemek için kullandığımız Pin</a:t>
            </a:r>
          </a:p>
          <a:p>
            <a:r>
              <a:rPr lang="tr-TR" sz="2400" dirty="0" smtClean="0">
                <a:solidFill>
                  <a:srgbClr val="FFC000"/>
                </a:solidFill>
              </a:rPr>
              <a:t>CS/CE/EN : </a:t>
            </a:r>
            <a:r>
              <a:rPr lang="tr-TR" sz="2400" dirty="0" smtClean="0"/>
              <a:t>Chip Select / Enable Pini karakter ekranı kullanmak için aktiflik pini</a:t>
            </a:r>
          </a:p>
          <a:p>
            <a:r>
              <a:rPr lang="tr-TR" sz="2400" dirty="0" smtClean="0">
                <a:solidFill>
                  <a:srgbClr val="FFC000"/>
                </a:solidFill>
              </a:rPr>
              <a:t>R0 : </a:t>
            </a:r>
            <a:r>
              <a:rPr lang="tr-TR" sz="2400" dirty="0" smtClean="0"/>
              <a:t>kontrast pini. Lcdnin cristalliğinin paraklığını ayarlamak için kullandığımız pin.</a:t>
            </a:r>
          </a:p>
          <a:p>
            <a:r>
              <a:rPr lang="tr-TR" sz="2400" dirty="0" smtClean="0">
                <a:solidFill>
                  <a:srgbClr val="FFC000"/>
                </a:solidFill>
              </a:rPr>
              <a:t>Led + </a:t>
            </a:r>
            <a:r>
              <a:rPr lang="tr-TR" sz="2400" dirty="0" smtClean="0"/>
              <a:t>ve </a:t>
            </a:r>
            <a:r>
              <a:rPr lang="tr-TR" sz="2400" dirty="0" smtClean="0">
                <a:solidFill>
                  <a:srgbClr val="FFC000"/>
                </a:solidFill>
              </a:rPr>
              <a:t>Led – </a:t>
            </a:r>
            <a:r>
              <a:rPr lang="tr-TR" sz="2400" dirty="0" smtClean="0"/>
              <a:t>Pinleri : Karakter ekranımızın ışığını yakmamız için 5V ve Gnd ile bağladığımız pinler.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11620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Karakter LCD Pinleri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smtClean="0"/>
              <a:t>Ve </a:t>
            </a:r>
            <a:r>
              <a:rPr lang="tr-TR" dirty="0" smtClean="0">
                <a:solidFill>
                  <a:srgbClr val="FFC000"/>
                </a:solidFill>
              </a:rPr>
              <a:t>Data Pinleri 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D0,D1,D2,D3,D4,D5,D6,D7</a:t>
            </a:r>
            <a:endParaRPr lang="tr-TR" dirty="0">
              <a:solidFill>
                <a:srgbClr val="FFC000"/>
              </a:solidFill>
            </a:endParaRPr>
          </a:p>
        </p:txBody>
      </p:sp>
      <p:pic>
        <p:nvPicPr>
          <p:cNvPr id="2050" name="Picture 2" descr="C:\Users\Efecan\Desktop\img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38530"/>
            <a:ext cx="469483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7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Karakter LCD Komutları</a:t>
            </a:r>
            <a:endParaRPr lang="tr-TR" dirty="0"/>
          </a:p>
        </p:txBody>
      </p:sp>
      <p:pic>
        <p:nvPicPr>
          <p:cNvPr id="3074" name="Picture 2" descr="C:\Users\Efecan\Desktop\clcdc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38325"/>
            <a:ext cx="8677532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Kodlar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sz="4400" dirty="0" smtClean="0">
                <a:solidFill>
                  <a:schemeClr val="accent2">
                    <a:lumMod val="75000"/>
                  </a:schemeClr>
                </a:solidFill>
              </a:rPr>
              <a:t>Github</a:t>
            </a:r>
            <a:endParaRPr lang="tr-TR" sz="4400" dirty="0" smtClean="0">
              <a:solidFill>
                <a:schemeClr val="accent2">
                  <a:lumMod val="75000"/>
                </a:schemeClr>
              </a:solidFill>
              <a:hlinkClick r:id="rId2"/>
            </a:endParaRPr>
          </a:p>
          <a:p>
            <a:pPr marL="0" indent="0">
              <a:buNone/>
            </a:pPr>
            <a:endParaRPr lang="tr-TR" dirty="0">
              <a:solidFill>
                <a:schemeClr val="accent1">
                  <a:lumMod val="50000"/>
                </a:schemeClr>
              </a:solidFill>
              <a:hlinkClick r:id="rId2"/>
            </a:endParaRPr>
          </a:p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Benim Kodlarım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tr-T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tr-TR" b="1" u="sng" dirty="0" smtClean="0">
                <a:hlinkClick r:id="rId3"/>
              </a:rPr>
              <a:t>Adafruit_Python_CharLCD</a:t>
            </a:r>
            <a:endParaRPr lang="tr-TR" b="1" u="sng" dirty="0" smtClean="0"/>
          </a:p>
        </p:txBody>
      </p:sp>
      <p:pic>
        <p:nvPicPr>
          <p:cNvPr id="4098" name="Picture 2" descr="C:\Users\Efecan\Desktop\Octoca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728730"/>
            <a:ext cx="3276600" cy="272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8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Pin Bağlamaları</a:t>
            </a:r>
            <a:endParaRPr lang="tr-TR" dirty="0"/>
          </a:p>
        </p:txBody>
      </p:sp>
      <p:pic>
        <p:nvPicPr>
          <p:cNvPr id="7171" name="Picture 3" descr="C:\Users\Efecan\Desktop\clcdpinConnect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48" y="357389"/>
            <a:ext cx="3467100" cy="611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Efecan\Desktop\res\Ct2J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84337"/>
            <a:ext cx="4862848" cy="520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23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Fonksiyonlar</a:t>
            </a:r>
            <a:endParaRPr lang="tr-TR" dirty="0"/>
          </a:p>
        </p:txBody>
      </p:sp>
      <p:pic>
        <p:nvPicPr>
          <p:cNvPr id="5122" name="Picture 2" descr="C:\Users\Efecan\Desktop\clcdfon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12006"/>
            <a:ext cx="8688388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Örnek Kullanım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tr-TR" dirty="0"/>
              <a:t> lcd_16x2 </a:t>
            </a:r>
            <a:r>
              <a:rPr lang="tr-TR" dirty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tr-TR" dirty="0"/>
              <a:t> lcd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6">
                    <a:lumMod val="50000"/>
                  </a:schemeClr>
                </a:solidFill>
              </a:rPr>
              <a:t>from</a:t>
            </a:r>
            <a:r>
              <a:rPr lang="tr-TR" dirty="0"/>
              <a:t> time </a:t>
            </a:r>
            <a:r>
              <a:rPr lang="tr-TR" dirty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tr-TR" dirty="0"/>
              <a:t> sleep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lcd.lcd_init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lcd.lcd_CursorOFF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lcd.lcd_Clear</a:t>
            </a:r>
            <a:r>
              <a:rPr lang="tr-TR" dirty="0" smtClean="0"/>
              <a:t>()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Daha fazla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smtClean="0">
                <a:sym typeface="Wingdings" panose="05000000000000000000" pitchFamily="2" charset="2"/>
                <a:hlinkClick r:id="rId2"/>
              </a:rPr>
              <a:t>Github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7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141</TotalTime>
  <Words>162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Foundry</vt:lpstr>
      <vt:lpstr>Raspberry Pi     Karakter LCD</vt:lpstr>
      <vt:lpstr>Karakter LCD</vt:lpstr>
      <vt:lpstr>Karakter LCD Pinleri</vt:lpstr>
      <vt:lpstr>Karakter LCD Pinleri</vt:lpstr>
      <vt:lpstr>Karakter LCD Komutları</vt:lpstr>
      <vt:lpstr>Kodlar</vt:lpstr>
      <vt:lpstr>Pin Bağlamaları</vt:lpstr>
      <vt:lpstr>Fonksiyonlar</vt:lpstr>
      <vt:lpstr>Örnek Kullanım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Efecan Altay</dc:creator>
  <cp:lastModifiedBy>Efecan Altay</cp:lastModifiedBy>
  <cp:revision>16</cp:revision>
  <dcterms:created xsi:type="dcterms:W3CDTF">2006-08-16T00:00:00Z</dcterms:created>
  <dcterms:modified xsi:type="dcterms:W3CDTF">2016-12-05T18:49:56Z</dcterms:modified>
</cp:coreProperties>
</file>