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0" r:id="rId5"/>
    <p:sldId id="279" r:id="rId6"/>
    <p:sldId id="277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95" autoAdjust="0"/>
  </p:normalViewPr>
  <p:slideViewPr>
    <p:cSldViewPr snapToGrid="0">
      <p:cViewPr varScale="1">
        <p:scale>
          <a:sx n="79" d="100"/>
          <a:sy n="79" d="100"/>
        </p:scale>
        <p:origin x="4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85E76-F779-47E7-B741-BDE2F981577F}" type="datetime1">
              <a:rPr lang="es-ES" smtClean="0"/>
              <a:t>07/03/2020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1ECB224-3C4D-493C-AEF6-51FAC3CC7C4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D7A506-C74C-406D-80CB-46AD60880A44}" type="datetime1">
              <a:rPr lang="es-ES" noProof="0" smtClean="0"/>
              <a:t>07/03/2020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5C09F48-E3F7-4432-94C0-BC9DA42EACB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09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7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es-ES" noProof="0"/>
              <a:t>Subtítulo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 rtl="0"/>
            <a:r>
              <a:rPr lang="es-ES" noProof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imagen ro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Encabezado de sección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 ro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Cita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número de diapositiva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D516461C-8B84-4627-8299-8DFD1F62E42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48306" y="5154273"/>
            <a:ext cx="800100" cy="1198025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Cita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6BAC041-FA01-4D2F-A1F7-AD6EB72E1FD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47704" y="5157216"/>
            <a:ext cx="800100" cy="1197864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cita cur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Cita</a:t>
            </a:r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arcador de número de diapositiva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451F8E2D-8F9C-4055-B0F4-F1ABEDBB60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290885" y="5214755"/>
            <a:ext cx="800100" cy="1109183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es-ES" sz="9600" b="1" i="0" noProof="0">
                <a:solidFill>
                  <a:schemeClr val="tx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Usuario" title="Icono: nombre del moderador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áfico 23" descr="Sobre" title="Icono: correo electrónico del moderador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áfico 24" descr="Smartphone" title="Icono: número de teléfono del moderado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áfico 25" descr="Vínculo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Usuario" title="Icono: nombre del moderador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áfico 23" descr="Sobre" title="Icono: correo electrónico del moderador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áfico 24" descr="Smartphone" title="Icono: número de teléfono del moderado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áfico 25" descr="Vínculo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8" name="Marcador de contenido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19" y="246253"/>
            <a:ext cx="8060023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5" name="Marcador de contenido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7" name="Marcador de posición de contenido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504419"/>
            <a:ext cx="463718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6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rtlCol="0"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8" name="Marcador de texto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8" name="Marcador de texto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número de diapositiva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Marcador de posición de imagen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8" name="Marcador de número de diapositiva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Marcador de posición de imagen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Encabezado de sección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Encabezado de sección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DCB4E619-4CA9-4A22-920F-20396BF50470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datasnaek/youtube-n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Paraguas rojo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Logotipo aquí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Análisis visual sobre YouTube</a:t>
            </a:r>
            <a:endParaRPr lang="es-ES" b="0" dirty="0"/>
          </a:p>
        </p:txBody>
      </p:sp>
      <p:cxnSp>
        <p:nvCxnSpPr>
          <p:cNvPr id="17" name="Conector recto 16" descr="línea divisoria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ítulo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Categorías más populares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648259"/>
            <a:ext cx="2915816" cy="552972"/>
          </a:xfrm>
        </p:spPr>
        <p:txBody>
          <a:bodyPr rtlCol="0"/>
          <a:lstStyle/>
          <a:p>
            <a:pPr algn="ctr" rtl="0"/>
            <a:r>
              <a:rPr lang="es-ES" dirty="0" smtClean="0"/>
              <a:t>Marvin Castillo</a:t>
            </a:r>
          </a:p>
          <a:p>
            <a:pPr algn="ctr" rtl="0"/>
            <a:r>
              <a:rPr lang="es-ES" dirty="0" smtClean="0"/>
              <a:t>07/03/2020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40" y="-38883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" b="7703"/>
          <a:stretch>
            <a:fillRect/>
          </a:stretch>
        </p:blipFill>
        <p:spPr>
          <a:xfrm>
            <a:off x="5785006" y="1104841"/>
            <a:ext cx="6615674" cy="559638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0079" y="816864"/>
            <a:ext cx="5144927" cy="1168266"/>
          </a:xfrm>
        </p:spPr>
        <p:txBody>
          <a:bodyPr/>
          <a:lstStyle/>
          <a:p>
            <a:r>
              <a:rPr lang="es-MX" dirty="0" smtClean="0"/>
              <a:t>¿Cuáles son las categorías en YouTube México que mayor popularidad tienen?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40080" y="2489549"/>
            <a:ext cx="4748784" cy="1424084"/>
          </a:xfrm>
        </p:spPr>
        <p:txBody>
          <a:bodyPr/>
          <a:lstStyle/>
          <a:p>
            <a:r>
              <a:rPr lang="es-MX" dirty="0" smtClean="0"/>
              <a:t>Veremos que México es un país que utiliza YouTube para consumo de mero entretenimiento, tales como: comedia, música y </a:t>
            </a:r>
            <a:r>
              <a:rPr lang="es-MX" dirty="0" err="1" smtClean="0"/>
              <a:t>videovlogs</a:t>
            </a:r>
            <a:r>
              <a:rPr lang="es-MX" dirty="0" smtClean="0"/>
              <a:t>.</a:t>
            </a:r>
          </a:p>
          <a:p>
            <a:r>
              <a:rPr lang="es-MX" dirty="0" smtClean="0"/>
              <a:t>Mientras que las categorías de educación y ciencia tienen un impacto mucho menor. </a:t>
            </a:r>
          </a:p>
        </p:txBody>
      </p:sp>
    </p:spTree>
    <p:extLst>
      <p:ext uri="{BB962C8B-B14F-4D97-AF65-F5344CB8AC3E}">
        <p14:creationId xmlns:p14="http://schemas.microsoft.com/office/powerpoint/2010/main" val="41533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Logotipo aquí</a:t>
            </a:r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Encabezado de sección 01.1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Subtítulo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39"/>
            <a:ext cx="12192000" cy="62563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647657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dirty="0" smtClean="0"/>
              <a:t>DB: </a:t>
            </a:r>
            <a:r>
              <a:rPr lang="es-MX" sz="1100" dirty="0" smtClean="0">
                <a:hlinkClick r:id="rId4"/>
              </a:rPr>
              <a:t>https</a:t>
            </a:r>
            <a:r>
              <a:rPr lang="es-MX" sz="1100" dirty="0">
                <a:hlinkClick r:id="rId4"/>
              </a:rPr>
              <a:t>://www.kaggle.com/datasnaek/youtube-new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9196_TF11580736" id="{4572EAD8-E4B7-422D-8B97-B25BF5EB3DBE}" vid="{BE7931FC-9A6E-4D4D-929A-7777325997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F95F1-64A1-4047-9BA0-D956C2834297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71af3243-3dd4-4a8d-8c0d-dd76da1f02a5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color rojo creativa</Template>
  <TotalTime>0</TotalTime>
  <Words>77</Words>
  <Application>Microsoft Office PowerPoint</Application>
  <PresentationFormat>Panorámica</PresentationFormat>
  <Paragraphs>14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Century Gothic</vt:lpstr>
      <vt:lpstr>CiscoSans</vt:lpstr>
      <vt:lpstr>Tema de Office</vt:lpstr>
      <vt:lpstr>Análisis visual sobre YouTube</vt:lpstr>
      <vt:lpstr>¿Cuáles son las categorías en YouTube México que mayor popularidad tienen?</vt:lpstr>
      <vt:lpstr>Encabezado de sección 01.1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2020-03-08T05:42:32Z</dcterms:created>
  <dcterms:modified xsi:type="dcterms:W3CDTF">2020-03-08T06:07:43Z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