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B6710-6FEB-40CF-90B0-57D239EF052C}" v="2817" dt="2020-11-16T10:22:12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46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523999"/>
            <a:ext cx="6096000" cy="1985963"/>
          </a:xfrm>
        </p:spPr>
        <p:txBody>
          <a:bodyPr>
            <a:normAutofit/>
          </a:bodyPr>
          <a:lstStyle/>
          <a:p>
            <a:pPr algn="r"/>
            <a:r>
              <a:rPr lang="en-US" sz="5600">
                <a:cs typeface="Calibri Light"/>
              </a:rPr>
              <a:t>Premier League Football Review App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3809999"/>
            <a:ext cx="6096000" cy="198596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cs typeface="Calibri"/>
              </a:rPr>
              <a:t>Fully CRUD functional application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B34C5-E019-4EA2-8A7F-A432A074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9" r="33399" b="-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25B41122-4A06-4970-88C5-B2D7B35AE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09" y="5648071"/>
            <a:ext cx="2743200" cy="114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367D-F101-4057-8007-0C55574D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AF68-D4A3-4F8F-8442-B3A2E2E8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Pytest</a:t>
            </a:r>
            <a:r>
              <a:rPr lang="en-US" dirty="0"/>
              <a:t> package was used to perform tests</a:t>
            </a:r>
          </a:p>
          <a:p>
            <a:r>
              <a:rPr lang="en-US" dirty="0"/>
              <a:t>Test coverage achieved was 30%</a:t>
            </a:r>
          </a:p>
        </p:txBody>
      </p:sp>
      <p:pic>
        <p:nvPicPr>
          <p:cNvPr id="4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FADA5E0-4D2F-412B-AD30-B94CF436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44" y="4170974"/>
            <a:ext cx="6243982" cy="23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487B-FC4C-4B77-82F5-F02F945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A066-DD7B-4ADC-AAFE-F46760CC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In future projects, I will ensure that I have a more solid understanding of how to implement testing to achieve a greater coverage </a:t>
            </a:r>
          </a:p>
          <a:p>
            <a:r>
              <a:rPr lang="en-US" dirty="0"/>
              <a:t>As I spent the bulk of the allocated time ensuring CRUD was fully functional, I did not have a chance to fully explore </a:t>
            </a:r>
            <a:r>
              <a:rPr lang="en-US" dirty="0" err="1"/>
              <a:t>Gunicorn</a:t>
            </a:r>
            <a:r>
              <a:rPr lang="en-US" dirty="0"/>
              <a:t> and Selenium</a:t>
            </a:r>
          </a:p>
          <a:p>
            <a:r>
              <a:rPr lang="en-US" dirty="0"/>
              <a:t>Having become comfortable with building a CRUD functional application, I am confident I will be able to implement better testing, </a:t>
            </a:r>
            <a:r>
              <a:rPr lang="en-US" dirty="0" err="1"/>
              <a:t>Gunicorn</a:t>
            </a:r>
            <a:r>
              <a:rPr lang="en-US" dirty="0"/>
              <a:t> and Selenium for my next project</a:t>
            </a:r>
          </a:p>
        </p:txBody>
      </p:sp>
    </p:spTree>
    <p:extLst>
      <p:ext uri="{BB962C8B-B14F-4D97-AF65-F5344CB8AC3E}">
        <p14:creationId xmlns:p14="http://schemas.microsoft.com/office/powerpoint/2010/main" val="9965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B8BF8-2995-43BA-A8F7-C8372FA8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for 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7D1E-5B2F-4D1A-90C3-42F612F5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10668000" cy="30480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Relational database with at least two tables</a:t>
            </a:r>
          </a:p>
          <a:p>
            <a:r>
              <a:rPr lang="en-US" dirty="0"/>
              <a:t>Full CRUD functionality</a:t>
            </a:r>
          </a:p>
          <a:p>
            <a:r>
              <a:rPr lang="en-US" dirty="0"/>
              <a:t>Clear Documentation</a:t>
            </a:r>
          </a:p>
          <a:p>
            <a:r>
              <a:rPr lang="en-US" dirty="0"/>
              <a:t>Project Board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Automated CI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C92E-1098-4BAA-8B76-C3BABE65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6095998" cy="1263649"/>
          </a:xfrm>
        </p:spPr>
        <p:txBody>
          <a:bodyPr>
            <a:normAutofit/>
          </a:bodyPr>
          <a:lstStyle/>
          <a:p>
            <a:r>
              <a:rPr lang="en-US" sz="4100"/>
              <a:t>Premier League Review App</a:t>
            </a:r>
          </a:p>
        </p:txBody>
      </p:sp>
      <p:pic>
        <p:nvPicPr>
          <p:cNvPr id="4" name="Picture 4" descr="A person with a football ball&#10;&#10;Description automatically generated">
            <a:extLst>
              <a:ext uri="{FF2B5EF4-FFF2-40B4-BE49-F238E27FC236}">
                <a16:creationId xmlns:a16="http://schemas.microsoft.com/office/drawing/2014/main" id="{79CCA7FC-C06A-44AF-B5C1-B0F6C4BAE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7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19A7-A66B-4AEE-B1D5-C52BF889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/>
              <a:t>User Stories:</a:t>
            </a:r>
          </a:p>
          <a:p>
            <a:r>
              <a:rPr lang="en-US" sz="2600"/>
              <a:t>As a user I want to be able to choose a Premier League Footballer</a:t>
            </a:r>
          </a:p>
          <a:p>
            <a:r>
              <a:rPr lang="en-US" sz="2600"/>
              <a:t>As a user I want to be able to write a review</a:t>
            </a:r>
          </a:p>
          <a:p>
            <a:r>
              <a:rPr lang="en-US" sz="2600"/>
              <a:t>As a user I want to be able to update or delete my review 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EFC1C-393E-452B-8FFC-2E20A798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sz="4100"/>
              <a:t>Database Tables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CBDA92E-A6D4-47E5-AAB0-D09F9EB2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523460"/>
            <a:ext cx="6096000" cy="2895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E942-8A50-42A0-9580-49265B90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782956"/>
            <a:ext cx="3810000" cy="30480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In order for a user to be able to write a review on a chosen footballer, I chose to implement a one to many relationship. This means that one footballer may have many reviews, but one review cannot have many footballers</a:t>
            </a:r>
          </a:p>
          <a:p>
            <a:r>
              <a:rPr lang="en-US" sz="1800" dirty="0"/>
              <a:t>I used Draw.io to construct an initial and final entity relationship diagram (ERD)</a:t>
            </a:r>
          </a:p>
          <a:p>
            <a:r>
              <a:rPr lang="en-US" sz="1800" dirty="0"/>
              <a:t>I improved upon my diagram as shown in the second image</a:t>
            </a:r>
          </a:p>
        </p:txBody>
      </p:sp>
      <p:pic>
        <p:nvPicPr>
          <p:cNvPr id="5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94EF2E4-DA6C-458D-9065-821019B40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7" t="28528" r="24268" b="34356"/>
          <a:stretch/>
        </p:blipFill>
        <p:spPr>
          <a:xfrm>
            <a:off x="5331792" y="3540952"/>
            <a:ext cx="6103305" cy="27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EBDE9-E71A-4BA0-AFF5-4AD60793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dirty="0"/>
              <a:t>Project Board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3350DA-3852-4600-8071-6B7A4873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05" y="1943100"/>
            <a:ext cx="7156173" cy="39988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D493-B13F-4EC5-92A2-1AC2686D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project board used to keep track of work was Jira</a:t>
            </a:r>
          </a:p>
        </p:txBody>
      </p:sp>
    </p:spTree>
    <p:extLst>
      <p:ext uri="{BB962C8B-B14F-4D97-AF65-F5344CB8AC3E}">
        <p14:creationId xmlns:p14="http://schemas.microsoft.com/office/powerpoint/2010/main" val="40609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69F-ADAF-4894-8A7B-799924A2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 </a:t>
            </a: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EFFB97C5-7473-496C-BE61-3F2DC170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6" y="2450420"/>
            <a:ext cx="9446590" cy="3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7D01A-5795-41FD-A194-F1E8559C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CA041D52-1496-42D8-9D11-1EC20023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714500"/>
            <a:ext cx="6096000" cy="3428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D7E6-9F91-4F3E-9236-6B459E0B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Git and GitLab were used for version control</a:t>
            </a:r>
          </a:p>
          <a:p>
            <a:r>
              <a:rPr lang="en-US" dirty="0"/>
              <a:t>Any changes made were pushed to the repository to keep work up to date</a:t>
            </a:r>
          </a:p>
        </p:txBody>
      </p:sp>
    </p:spTree>
    <p:extLst>
      <p:ext uri="{BB962C8B-B14F-4D97-AF65-F5344CB8AC3E}">
        <p14:creationId xmlns:p14="http://schemas.microsoft.com/office/powerpoint/2010/main" val="11241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86AA-B0CC-4392-A252-B4F39FAC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10001" cy="1263649"/>
          </a:xfrm>
        </p:spPr>
        <p:txBody>
          <a:bodyPr>
            <a:normAutofit/>
          </a:bodyPr>
          <a:lstStyle/>
          <a:p>
            <a:r>
              <a:rPr lang="en-US" sz="4100"/>
              <a:t>CI Server: Jenkins</a:t>
            </a:r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407B66-6B60-4492-8B9B-2B506B871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4" r="-237" b="5042"/>
          <a:stretch/>
        </p:blipFill>
        <p:spPr>
          <a:xfrm>
            <a:off x="5135217" y="565978"/>
            <a:ext cx="6096000" cy="3428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8E86-DECC-4688-A6F4-68D05132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/>
              <a:t>Jenkins was the CI Server used to build and deploy the application</a:t>
            </a:r>
          </a:p>
          <a:p>
            <a:r>
              <a:rPr lang="en-US" sz="2600"/>
              <a:t>By running the script in the image below, Jenkins builds the app and deploys it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01D7A4-D88D-4633-8725-0C9D674DFE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95" t="23982" r="254" b="38462"/>
          <a:stretch/>
        </p:blipFill>
        <p:spPr>
          <a:xfrm>
            <a:off x="5133009" y="4170432"/>
            <a:ext cx="6101365" cy="21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0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A1E8-228E-441E-8413-8D2624C1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Pipeline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F5AF7F7-36C7-4CDF-8F05-D9D70FFC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70" y="2319546"/>
            <a:ext cx="7392504" cy="40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565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1B2B30"/>
      </a:dk2>
      <a:lt2>
        <a:srgbClr val="F2F0F3"/>
      </a:lt2>
      <a:accent1>
        <a:srgbClr val="50B620"/>
      </a:accent1>
      <a:accent2>
        <a:srgbClr val="14BA24"/>
      </a:accent2>
      <a:accent3>
        <a:srgbClr val="20B66D"/>
      </a:accent3>
      <a:accent4>
        <a:srgbClr val="14B4A9"/>
      </a:accent4>
      <a:accent5>
        <a:srgbClr val="29A5E7"/>
      </a:accent5>
      <a:accent6>
        <a:srgbClr val="1A46D5"/>
      </a:accent6>
      <a:hlink>
        <a:srgbClr val="963F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TornVTI</vt:lpstr>
      <vt:lpstr>Premier League Football Review App</vt:lpstr>
      <vt:lpstr>Requirements for Minimum Viable Product</vt:lpstr>
      <vt:lpstr>Premier League Review App</vt:lpstr>
      <vt:lpstr>Database Tables</vt:lpstr>
      <vt:lpstr>Project Board</vt:lpstr>
      <vt:lpstr>Risk Assessment </vt:lpstr>
      <vt:lpstr>Version Control</vt:lpstr>
      <vt:lpstr>CI Server: Jenkins</vt:lpstr>
      <vt:lpstr>CI Pipeline</vt:lpstr>
      <vt:lpstr>Testing</vt:lpstr>
      <vt:lpstr>Future Improvements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2020-11-16T09:00:47Z</dcterms:created>
  <dcterms:modified xsi:type="dcterms:W3CDTF">2020-11-16T10:22:48Z</dcterms:modified>
</cp:coreProperties>
</file>