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9" r:id="rId10"/>
    <p:sldId id="270" r:id="rId11"/>
    <p:sldId id="271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4954C-909E-43EC-BF38-A69177B4A982}" v="13" dt="2025-09-05T22:36:35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94" autoAdjust="0"/>
  </p:normalViewPr>
  <p:slideViewPr>
    <p:cSldViewPr snapToGrid="0" snapToObjects="1">
      <p:cViewPr varScale="1">
        <p:scale>
          <a:sx n="66" d="100"/>
          <a:sy n="66" d="100"/>
        </p:scale>
        <p:origin x="12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feomo Asekhame" userId="f4cbb780b20638a8" providerId="LiveId" clId="{8EAA8F05-0794-4402-A8D6-610B6AB49BAA}"/>
    <pc:docChg chg="custSel modSld">
      <pc:chgData name="Efeomo Asekhame" userId="f4cbb780b20638a8" providerId="LiveId" clId="{8EAA8F05-0794-4402-A8D6-610B6AB49BAA}" dt="2025-09-06T11:50:24.068" v="89" actId="27636"/>
      <pc:docMkLst>
        <pc:docMk/>
      </pc:docMkLst>
      <pc:sldChg chg="modSp mod">
        <pc:chgData name="Efeomo Asekhame" userId="f4cbb780b20638a8" providerId="LiveId" clId="{8EAA8F05-0794-4402-A8D6-610B6AB49BAA}" dt="2025-09-06T11:50:24.068" v="89" actId="27636"/>
        <pc:sldMkLst>
          <pc:docMk/>
          <pc:sldMk cId="0" sldId="256"/>
        </pc:sldMkLst>
        <pc:spChg chg="mod">
          <ac:chgData name="Efeomo Asekhame" userId="f4cbb780b20638a8" providerId="LiveId" clId="{8EAA8F05-0794-4402-A8D6-610B6AB49BAA}" dt="2025-09-06T11:50:24.068" v="89" actId="27636"/>
          <ac:spMkLst>
            <pc:docMk/>
            <pc:sldMk cId="0" sldId="256"/>
            <ac:spMk id="2" creationId="{00000000-0000-0000-0000-000000000000}"/>
          </ac:spMkLst>
        </pc:spChg>
        <pc:graphicFrameChg chg="mod">
          <ac:chgData name="Efeomo Asekhame" userId="f4cbb780b20638a8" providerId="LiveId" clId="{8EAA8F05-0794-4402-A8D6-610B6AB49BAA}" dt="2025-09-06T11:49:53.158" v="82" actId="14100"/>
          <ac:graphicFrameMkLst>
            <pc:docMk/>
            <pc:sldMk cId="0" sldId="256"/>
            <ac:graphicFrameMk id="5" creationId="{E5E55143-432A-13B9-5267-D84767C2E0D7}"/>
          </ac:graphicFrameMkLst>
        </pc:graphicFrameChg>
      </pc:sldChg>
      <pc:sldChg chg="modSp">
        <pc:chgData name="Efeomo Asekhame" userId="f4cbb780b20638a8" providerId="LiveId" clId="{8EAA8F05-0794-4402-A8D6-610B6AB49BAA}" dt="2025-09-06T11:46:41.489" v="35" actId="20577"/>
        <pc:sldMkLst>
          <pc:docMk/>
          <pc:sldMk cId="0" sldId="264"/>
        </pc:sldMkLst>
        <pc:graphicFrameChg chg="mod">
          <ac:chgData name="Efeomo Asekhame" userId="f4cbb780b20638a8" providerId="LiveId" clId="{8EAA8F05-0794-4402-A8D6-610B6AB49BAA}" dt="2025-09-06T11:46:41.489" v="35" actId="20577"/>
          <ac:graphicFrameMkLst>
            <pc:docMk/>
            <pc:sldMk cId="0" sldId="264"/>
            <ac:graphicFrameMk id="5" creationId="{65BB4688-361F-F51E-0470-24480CD3C6B0}"/>
          </ac:graphicFrameMkLst>
        </pc:graphicFrameChg>
      </pc:sldChg>
      <pc:sldChg chg="modSp">
        <pc:chgData name="Efeomo Asekhame" userId="f4cbb780b20638a8" providerId="LiveId" clId="{8EAA8F05-0794-4402-A8D6-610B6AB49BAA}" dt="2025-09-06T11:44:12.754" v="10" actId="20577"/>
        <pc:sldMkLst>
          <pc:docMk/>
          <pc:sldMk cId="0" sldId="265"/>
        </pc:sldMkLst>
        <pc:graphicFrameChg chg="mod">
          <ac:chgData name="Efeomo Asekhame" userId="f4cbb780b20638a8" providerId="LiveId" clId="{8EAA8F05-0794-4402-A8D6-610B6AB49BAA}" dt="2025-09-06T11:44:12.754" v="10" actId="20577"/>
          <ac:graphicFrameMkLst>
            <pc:docMk/>
            <pc:sldMk cId="0" sldId="265"/>
            <ac:graphicFrameMk id="29" creationId="{CF3BD7BD-6243-ABB8-0F89-3F5147FEF6FA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60D6C2-A517-41AB-9980-01DCFA46257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E0E6AC5-173B-4BEF-9661-7928D27CE18C}">
      <dgm:prSet/>
      <dgm:spPr/>
      <dgm:t>
        <a:bodyPr/>
        <a:lstStyle/>
        <a:p>
          <a:r>
            <a:rPr lang="en-GB" dirty="0"/>
            <a:t>BY ASEKHAME EFEOMO BLESSING</a:t>
          </a:r>
        </a:p>
      </dgm:t>
    </dgm:pt>
    <dgm:pt modelId="{A6A19C8B-C474-436B-B683-7F747D8CA281}" type="parTrans" cxnId="{EF4CC242-5F4D-418F-9D0B-CE55A4ABFCD7}">
      <dgm:prSet/>
      <dgm:spPr/>
      <dgm:t>
        <a:bodyPr/>
        <a:lstStyle/>
        <a:p>
          <a:endParaRPr lang="en-GB"/>
        </a:p>
      </dgm:t>
    </dgm:pt>
    <dgm:pt modelId="{159A8533-CAA0-4087-831F-EF570D1D16EA}" type="sibTrans" cxnId="{EF4CC242-5F4D-418F-9D0B-CE55A4ABFCD7}">
      <dgm:prSet/>
      <dgm:spPr/>
      <dgm:t>
        <a:bodyPr/>
        <a:lstStyle/>
        <a:p>
          <a:endParaRPr lang="en-GB"/>
        </a:p>
      </dgm:t>
    </dgm:pt>
    <dgm:pt modelId="{16A968D0-CA6C-4ADA-92A7-3A71327400D5}" type="pres">
      <dgm:prSet presAssocID="{BD60D6C2-A517-41AB-9980-01DCFA462570}" presName="linear" presStyleCnt="0">
        <dgm:presLayoutVars>
          <dgm:animLvl val="lvl"/>
          <dgm:resizeHandles val="exact"/>
        </dgm:presLayoutVars>
      </dgm:prSet>
      <dgm:spPr/>
    </dgm:pt>
    <dgm:pt modelId="{2C240469-0600-4295-827F-DA1699608C9B}" type="pres">
      <dgm:prSet presAssocID="{4E0E6AC5-173B-4BEF-9661-7928D27CE18C}" presName="parentText" presStyleLbl="node1" presStyleIdx="0" presStyleCnt="1" custLinFactY="-200000" custLinFactNeighborX="5786" custLinFactNeighborY="-238297">
        <dgm:presLayoutVars>
          <dgm:chMax val="0"/>
          <dgm:bulletEnabled val="1"/>
        </dgm:presLayoutVars>
      </dgm:prSet>
      <dgm:spPr/>
    </dgm:pt>
  </dgm:ptLst>
  <dgm:cxnLst>
    <dgm:cxn modelId="{41E12918-3646-4D0B-B896-68D39F92CC9F}" type="presOf" srcId="{4E0E6AC5-173B-4BEF-9661-7928D27CE18C}" destId="{2C240469-0600-4295-827F-DA1699608C9B}" srcOrd="0" destOrd="0" presId="urn:microsoft.com/office/officeart/2005/8/layout/vList2"/>
    <dgm:cxn modelId="{EF4CC242-5F4D-418F-9D0B-CE55A4ABFCD7}" srcId="{BD60D6C2-A517-41AB-9980-01DCFA462570}" destId="{4E0E6AC5-173B-4BEF-9661-7928D27CE18C}" srcOrd="0" destOrd="0" parTransId="{A6A19C8B-C474-436B-B683-7F747D8CA281}" sibTransId="{159A8533-CAA0-4087-831F-EF570D1D16EA}"/>
    <dgm:cxn modelId="{D1167195-D776-42E2-8385-217F89446D53}" type="presOf" srcId="{BD60D6C2-A517-41AB-9980-01DCFA462570}" destId="{16A968D0-CA6C-4ADA-92A7-3A71327400D5}" srcOrd="0" destOrd="0" presId="urn:microsoft.com/office/officeart/2005/8/layout/vList2"/>
    <dgm:cxn modelId="{D813CC1F-F677-44BA-97F2-A73B8CA4DE52}" type="presParOf" srcId="{16A968D0-CA6C-4ADA-92A7-3A71327400D5}" destId="{2C240469-0600-4295-827F-DA1699608C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E26500-AE03-4EA0-99F1-ACFFD56CD4F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2DDF448-499E-4F12-8849-EAB5E97E9801}">
      <dgm:prSet/>
      <dgm:spPr/>
      <dgm:t>
        <a:bodyPr/>
        <a:lstStyle/>
        <a:p>
          <a:pPr>
            <a:defRPr cap="all"/>
          </a:pPr>
          <a:r>
            <a:rPr lang="en-US"/>
            <a:t>• Digital-first Nigerian subscription company</a:t>
          </a:r>
        </a:p>
      </dgm:t>
    </dgm:pt>
    <dgm:pt modelId="{B60D809B-9F83-4E43-A826-71DB2621F515}" type="parTrans" cxnId="{1F992357-5E03-4885-9C82-DAFC0CD0E691}">
      <dgm:prSet/>
      <dgm:spPr/>
      <dgm:t>
        <a:bodyPr/>
        <a:lstStyle/>
        <a:p>
          <a:endParaRPr lang="en-US"/>
        </a:p>
      </dgm:t>
    </dgm:pt>
    <dgm:pt modelId="{4952073E-C729-4766-B55D-97D2246A2216}" type="sibTrans" cxnId="{1F992357-5E03-4885-9C82-DAFC0CD0E691}">
      <dgm:prSet/>
      <dgm:spPr/>
      <dgm:t>
        <a:bodyPr/>
        <a:lstStyle/>
        <a:p>
          <a:endParaRPr lang="en-US"/>
        </a:p>
      </dgm:t>
    </dgm:pt>
    <dgm:pt modelId="{B42E47C9-0E98-4D4D-8B6B-C09B0D030C87}">
      <dgm:prSet/>
      <dgm:spPr/>
      <dgm:t>
        <a:bodyPr/>
        <a:lstStyle/>
        <a:p>
          <a:pPr>
            <a:defRPr cap="all"/>
          </a:pPr>
          <a:r>
            <a:rPr lang="en-US"/>
            <a:t>• Monthly bundles: wellness kits, snacks, tech, home essentials</a:t>
          </a:r>
        </a:p>
      </dgm:t>
    </dgm:pt>
    <dgm:pt modelId="{E3035073-24B6-4CBD-9418-70F6600E2DFA}" type="parTrans" cxnId="{D2AE7D52-0BC7-4822-9495-46343FBCEA0C}">
      <dgm:prSet/>
      <dgm:spPr/>
      <dgm:t>
        <a:bodyPr/>
        <a:lstStyle/>
        <a:p>
          <a:endParaRPr lang="en-US"/>
        </a:p>
      </dgm:t>
    </dgm:pt>
    <dgm:pt modelId="{D799B417-2102-4258-AF89-0A537384E13C}" type="sibTrans" cxnId="{D2AE7D52-0BC7-4822-9495-46343FBCEA0C}">
      <dgm:prSet/>
      <dgm:spPr/>
      <dgm:t>
        <a:bodyPr/>
        <a:lstStyle/>
        <a:p>
          <a:endParaRPr lang="en-US"/>
        </a:p>
      </dgm:t>
    </dgm:pt>
    <dgm:pt modelId="{3088E8E9-E9AC-421E-84F7-9AD58CE3DFE9}">
      <dgm:prSet/>
      <dgm:spPr/>
      <dgm:t>
        <a:bodyPr/>
        <a:lstStyle/>
        <a:p>
          <a:pPr>
            <a:defRPr cap="all"/>
          </a:pPr>
          <a:r>
            <a:rPr lang="en-US"/>
            <a:t>• Challenge: Data-rich but insight-poor</a:t>
          </a:r>
        </a:p>
      </dgm:t>
    </dgm:pt>
    <dgm:pt modelId="{01DF86A9-FE3E-423B-869A-AAA5AA058091}" type="parTrans" cxnId="{4CAB10D0-B95C-45C4-877E-EC9703772F0B}">
      <dgm:prSet/>
      <dgm:spPr/>
      <dgm:t>
        <a:bodyPr/>
        <a:lstStyle/>
        <a:p>
          <a:endParaRPr lang="en-US"/>
        </a:p>
      </dgm:t>
    </dgm:pt>
    <dgm:pt modelId="{3F98C107-1B17-4F30-85C1-62FD40484190}" type="sibTrans" cxnId="{4CAB10D0-B95C-45C4-877E-EC9703772F0B}">
      <dgm:prSet/>
      <dgm:spPr/>
      <dgm:t>
        <a:bodyPr/>
        <a:lstStyle/>
        <a:p>
          <a:endParaRPr lang="en-US"/>
        </a:p>
      </dgm:t>
    </dgm:pt>
    <dgm:pt modelId="{CFF51A42-EF29-480A-B071-1F30FDC90320}" type="pres">
      <dgm:prSet presAssocID="{F1E26500-AE03-4EA0-99F1-ACFFD56CD4F8}" presName="root" presStyleCnt="0">
        <dgm:presLayoutVars>
          <dgm:dir/>
          <dgm:resizeHandles val="exact"/>
        </dgm:presLayoutVars>
      </dgm:prSet>
      <dgm:spPr/>
    </dgm:pt>
    <dgm:pt modelId="{4F713126-7B27-4961-91A2-AAB07CA33D7C}" type="pres">
      <dgm:prSet presAssocID="{F2DDF448-499E-4F12-8849-EAB5E97E9801}" presName="compNode" presStyleCnt="0"/>
      <dgm:spPr/>
    </dgm:pt>
    <dgm:pt modelId="{24077E27-FAC6-450B-A566-8845587B1FD3}" type="pres">
      <dgm:prSet presAssocID="{F2DDF448-499E-4F12-8849-EAB5E97E9801}" presName="iconBgRect" presStyleLbl="bgShp" presStyleIdx="0" presStyleCnt="3"/>
      <dgm:spPr/>
    </dgm:pt>
    <dgm:pt modelId="{C54A3783-645E-4EC9-80F8-5E723EE40C86}" type="pres">
      <dgm:prSet presAssocID="{F2DDF448-499E-4F12-8849-EAB5E97E98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A493E16-CBDB-47D5-9369-D354A937892A}" type="pres">
      <dgm:prSet presAssocID="{F2DDF448-499E-4F12-8849-EAB5E97E9801}" presName="spaceRect" presStyleCnt="0"/>
      <dgm:spPr/>
    </dgm:pt>
    <dgm:pt modelId="{43C18205-2DB4-4B14-84C8-40AA1CF8D26C}" type="pres">
      <dgm:prSet presAssocID="{F2DDF448-499E-4F12-8849-EAB5E97E9801}" presName="textRect" presStyleLbl="revTx" presStyleIdx="0" presStyleCnt="3">
        <dgm:presLayoutVars>
          <dgm:chMax val="1"/>
          <dgm:chPref val="1"/>
        </dgm:presLayoutVars>
      </dgm:prSet>
      <dgm:spPr/>
    </dgm:pt>
    <dgm:pt modelId="{5BAE39DE-36F3-4422-820D-9535436E7777}" type="pres">
      <dgm:prSet presAssocID="{4952073E-C729-4766-B55D-97D2246A2216}" presName="sibTrans" presStyleCnt="0"/>
      <dgm:spPr/>
    </dgm:pt>
    <dgm:pt modelId="{7BDCFEF9-C3C3-4356-B9C4-F486EEE9DC72}" type="pres">
      <dgm:prSet presAssocID="{B42E47C9-0E98-4D4D-8B6B-C09B0D030C87}" presName="compNode" presStyleCnt="0"/>
      <dgm:spPr/>
    </dgm:pt>
    <dgm:pt modelId="{79D408EC-B412-4448-BB64-6D81128522CC}" type="pres">
      <dgm:prSet presAssocID="{B42E47C9-0E98-4D4D-8B6B-C09B0D030C87}" presName="iconBgRect" presStyleLbl="bgShp" presStyleIdx="1" presStyleCnt="3"/>
      <dgm:spPr/>
    </dgm:pt>
    <dgm:pt modelId="{40979142-38BA-47FE-8B6F-6ADEFF17DCDF}" type="pres">
      <dgm:prSet presAssocID="{B42E47C9-0E98-4D4D-8B6B-C09B0D030C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146780B8-887E-40CE-AB52-98897BABB3DB}" type="pres">
      <dgm:prSet presAssocID="{B42E47C9-0E98-4D4D-8B6B-C09B0D030C87}" presName="spaceRect" presStyleCnt="0"/>
      <dgm:spPr/>
    </dgm:pt>
    <dgm:pt modelId="{437D2A94-3242-4DE5-A577-DCBA210B8D36}" type="pres">
      <dgm:prSet presAssocID="{B42E47C9-0E98-4D4D-8B6B-C09B0D030C87}" presName="textRect" presStyleLbl="revTx" presStyleIdx="1" presStyleCnt="3">
        <dgm:presLayoutVars>
          <dgm:chMax val="1"/>
          <dgm:chPref val="1"/>
        </dgm:presLayoutVars>
      </dgm:prSet>
      <dgm:spPr/>
    </dgm:pt>
    <dgm:pt modelId="{7C124185-98E4-4D99-94F9-07D6FA5DB6F6}" type="pres">
      <dgm:prSet presAssocID="{D799B417-2102-4258-AF89-0A537384E13C}" presName="sibTrans" presStyleCnt="0"/>
      <dgm:spPr/>
    </dgm:pt>
    <dgm:pt modelId="{82C03F8F-6D69-48EA-9CEA-24F59095A4D5}" type="pres">
      <dgm:prSet presAssocID="{3088E8E9-E9AC-421E-84F7-9AD58CE3DFE9}" presName="compNode" presStyleCnt="0"/>
      <dgm:spPr/>
    </dgm:pt>
    <dgm:pt modelId="{2E3533FC-5A38-4FFD-A0B9-197E0716A2CE}" type="pres">
      <dgm:prSet presAssocID="{3088E8E9-E9AC-421E-84F7-9AD58CE3DFE9}" presName="iconBgRect" presStyleLbl="bgShp" presStyleIdx="2" presStyleCnt="3"/>
      <dgm:spPr/>
    </dgm:pt>
    <dgm:pt modelId="{13EE939D-0A18-4AE5-9D01-6140312889C0}" type="pres">
      <dgm:prSet presAssocID="{3088E8E9-E9AC-421E-84F7-9AD58CE3DF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B7067194-B1AA-4A63-A3B7-BF24B0A32F8A}" type="pres">
      <dgm:prSet presAssocID="{3088E8E9-E9AC-421E-84F7-9AD58CE3DFE9}" presName="spaceRect" presStyleCnt="0"/>
      <dgm:spPr/>
    </dgm:pt>
    <dgm:pt modelId="{78135888-113C-4643-AC1A-7F2CA10175C7}" type="pres">
      <dgm:prSet presAssocID="{3088E8E9-E9AC-421E-84F7-9AD58CE3DFE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917B1B-47D5-467D-B441-752861441180}" type="presOf" srcId="{3088E8E9-E9AC-421E-84F7-9AD58CE3DFE9}" destId="{78135888-113C-4643-AC1A-7F2CA10175C7}" srcOrd="0" destOrd="0" presId="urn:microsoft.com/office/officeart/2018/5/layout/IconCircleLabelList"/>
    <dgm:cxn modelId="{D58B2F23-C50F-4D96-AC9A-CC0E57819464}" type="presOf" srcId="{B42E47C9-0E98-4D4D-8B6B-C09B0D030C87}" destId="{437D2A94-3242-4DE5-A577-DCBA210B8D36}" srcOrd="0" destOrd="0" presId="urn:microsoft.com/office/officeart/2018/5/layout/IconCircleLabelList"/>
    <dgm:cxn modelId="{D2AE7D52-0BC7-4822-9495-46343FBCEA0C}" srcId="{F1E26500-AE03-4EA0-99F1-ACFFD56CD4F8}" destId="{B42E47C9-0E98-4D4D-8B6B-C09B0D030C87}" srcOrd="1" destOrd="0" parTransId="{E3035073-24B6-4CBD-9418-70F6600E2DFA}" sibTransId="{D799B417-2102-4258-AF89-0A537384E13C}"/>
    <dgm:cxn modelId="{1F992357-5E03-4885-9C82-DAFC0CD0E691}" srcId="{F1E26500-AE03-4EA0-99F1-ACFFD56CD4F8}" destId="{F2DDF448-499E-4F12-8849-EAB5E97E9801}" srcOrd="0" destOrd="0" parTransId="{B60D809B-9F83-4E43-A826-71DB2621F515}" sibTransId="{4952073E-C729-4766-B55D-97D2246A2216}"/>
    <dgm:cxn modelId="{25895ECB-6A7B-449F-B820-DEDAB39CD918}" type="presOf" srcId="{F2DDF448-499E-4F12-8849-EAB5E97E9801}" destId="{43C18205-2DB4-4B14-84C8-40AA1CF8D26C}" srcOrd="0" destOrd="0" presId="urn:microsoft.com/office/officeart/2018/5/layout/IconCircleLabelList"/>
    <dgm:cxn modelId="{4CAB10D0-B95C-45C4-877E-EC9703772F0B}" srcId="{F1E26500-AE03-4EA0-99F1-ACFFD56CD4F8}" destId="{3088E8E9-E9AC-421E-84F7-9AD58CE3DFE9}" srcOrd="2" destOrd="0" parTransId="{01DF86A9-FE3E-423B-869A-AAA5AA058091}" sibTransId="{3F98C107-1B17-4F30-85C1-62FD40484190}"/>
    <dgm:cxn modelId="{6DE74AEA-9CFD-402A-B443-55450CA5FB28}" type="presOf" srcId="{F1E26500-AE03-4EA0-99F1-ACFFD56CD4F8}" destId="{CFF51A42-EF29-480A-B071-1F30FDC90320}" srcOrd="0" destOrd="0" presId="urn:microsoft.com/office/officeart/2018/5/layout/IconCircleLabelList"/>
    <dgm:cxn modelId="{3386B784-92FB-4C13-AEFF-417FB5F86B69}" type="presParOf" srcId="{CFF51A42-EF29-480A-B071-1F30FDC90320}" destId="{4F713126-7B27-4961-91A2-AAB07CA33D7C}" srcOrd="0" destOrd="0" presId="urn:microsoft.com/office/officeart/2018/5/layout/IconCircleLabelList"/>
    <dgm:cxn modelId="{DB9C5BC2-C712-48E5-804E-68ADE3A9F5A0}" type="presParOf" srcId="{4F713126-7B27-4961-91A2-AAB07CA33D7C}" destId="{24077E27-FAC6-450B-A566-8845587B1FD3}" srcOrd="0" destOrd="0" presId="urn:microsoft.com/office/officeart/2018/5/layout/IconCircleLabelList"/>
    <dgm:cxn modelId="{2D21E79C-B3C1-41C1-9734-359A0C6664C5}" type="presParOf" srcId="{4F713126-7B27-4961-91A2-AAB07CA33D7C}" destId="{C54A3783-645E-4EC9-80F8-5E723EE40C86}" srcOrd="1" destOrd="0" presId="urn:microsoft.com/office/officeart/2018/5/layout/IconCircleLabelList"/>
    <dgm:cxn modelId="{AD4D8A33-4863-4AAB-86AC-BF9C70D8A242}" type="presParOf" srcId="{4F713126-7B27-4961-91A2-AAB07CA33D7C}" destId="{2A493E16-CBDB-47D5-9369-D354A937892A}" srcOrd="2" destOrd="0" presId="urn:microsoft.com/office/officeart/2018/5/layout/IconCircleLabelList"/>
    <dgm:cxn modelId="{72E82223-70E1-4B41-B110-5F0EBE827CB6}" type="presParOf" srcId="{4F713126-7B27-4961-91A2-AAB07CA33D7C}" destId="{43C18205-2DB4-4B14-84C8-40AA1CF8D26C}" srcOrd="3" destOrd="0" presId="urn:microsoft.com/office/officeart/2018/5/layout/IconCircleLabelList"/>
    <dgm:cxn modelId="{869F836E-9E3E-40BC-9706-562BFA7DBA66}" type="presParOf" srcId="{CFF51A42-EF29-480A-B071-1F30FDC90320}" destId="{5BAE39DE-36F3-4422-820D-9535436E7777}" srcOrd="1" destOrd="0" presId="urn:microsoft.com/office/officeart/2018/5/layout/IconCircleLabelList"/>
    <dgm:cxn modelId="{0A148208-6499-43D1-A50E-222370873036}" type="presParOf" srcId="{CFF51A42-EF29-480A-B071-1F30FDC90320}" destId="{7BDCFEF9-C3C3-4356-B9C4-F486EEE9DC72}" srcOrd="2" destOrd="0" presId="urn:microsoft.com/office/officeart/2018/5/layout/IconCircleLabelList"/>
    <dgm:cxn modelId="{73865788-E7DB-485F-859C-0471F8A8D91F}" type="presParOf" srcId="{7BDCFEF9-C3C3-4356-B9C4-F486EEE9DC72}" destId="{79D408EC-B412-4448-BB64-6D81128522CC}" srcOrd="0" destOrd="0" presId="urn:microsoft.com/office/officeart/2018/5/layout/IconCircleLabelList"/>
    <dgm:cxn modelId="{A9959AC7-3E69-438B-BB2A-8AD4149F2944}" type="presParOf" srcId="{7BDCFEF9-C3C3-4356-B9C4-F486EEE9DC72}" destId="{40979142-38BA-47FE-8B6F-6ADEFF17DCDF}" srcOrd="1" destOrd="0" presId="urn:microsoft.com/office/officeart/2018/5/layout/IconCircleLabelList"/>
    <dgm:cxn modelId="{B0702118-526C-4353-9916-AC9301C0882E}" type="presParOf" srcId="{7BDCFEF9-C3C3-4356-B9C4-F486EEE9DC72}" destId="{146780B8-887E-40CE-AB52-98897BABB3DB}" srcOrd="2" destOrd="0" presId="urn:microsoft.com/office/officeart/2018/5/layout/IconCircleLabelList"/>
    <dgm:cxn modelId="{EE9315F2-A8DE-49BE-958B-A7EFB6DEF973}" type="presParOf" srcId="{7BDCFEF9-C3C3-4356-B9C4-F486EEE9DC72}" destId="{437D2A94-3242-4DE5-A577-DCBA210B8D36}" srcOrd="3" destOrd="0" presId="urn:microsoft.com/office/officeart/2018/5/layout/IconCircleLabelList"/>
    <dgm:cxn modelId="{8ADFE8A2-9A38-4EF3-8967-F8DAFBEC8433}" type="presParOf" srcId="{CFF51A42-EF29-480A-B071-1F30FDC90320}" destId="{7C124185-98E4-4D99-94F9-07D6FA5DB6F6}" srcOrd="3" destOrd="0" presId="urn:microsoft.com/office/officeart/2018/5/layout/IconCircleLabelList"/>
    <dgm:cxn modelId="{C97131B0-8616-436B-B5FA-9EAAD4163AD0}" type="presParOf" srcId="{CFF51A42-EF29-480A-B071-1F30FDC90320}" destId="{82C03F8F-6D69-48EA-9CEA-24F59095A4D5}" srcOrd="4" destOrd="0" presId="urn:microsoft.com/office/officeart/2018/5/layout/IconCircleLabelList"/>
    <dgm:cxn modelId="{DEF62486-E14B-407F-A045-10B88E489F8A}" type="presParOf" srcId="{82C03F8F-6D69-48EA-9CEA-24F59095A4D5}" destId="{2E3533FC-5A38-4FFD-A0B9-197E0716A2CE}" srcOrd="0" destOrd="0" presId="urn:microsoft.com/office/officeart/2018/5/layout/IconCircleLabelList"/>
    <dgm:cxn modelId="{C2A33E72-C72F-4198-93A5-C9A6777A244D}" type="presParOf" srcId="{82C03F8F-6D69-48EA-9CEA-24F59095A4D5}" destId="{13EE939D-0A18-4AE5-9D01-6140312889C0}" srcOrd="1" destOrd="0" presId="urn:microsoft.com/office/officeart/2018/5/layout/IconCircleLabelList"/>
    <dgm:cxn modelId="{B3DE328C-2F48-4821-93DD-D646A0512B1D}" type="presParOf" srcId="{82C03F8F-6D69-48EA-9CEA-24F59095A4D5}" destId="{B7067194-B1AA-4A63-A3B7-BF24B0A32F8A}" srcOrd="2" destOrd="0" presId="urn:microsoft.com/office/officeart/2018/5/layout/IconCircleLabelList"/>
    <dgm:cxn modelId="{1970830F-E45F-48B3-878E-B899E691BC90}" type="presParOf" srcId="{82C03F8F-6D69-48EA-9CEA-24F59095A4D5}" destId="{78135888-113C-4643-AC1A-7F2CA10175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671C28-86E3-40EC-91B9-80750CA54B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2DD44DF-D06E-4C88-BC48-A19EEF2B5FD5}">
      <dgm:prSet/>
      <dgm:spPr/>
      <dgm:t>
        <a:bodyPr/>
        <a:lstStyle/>
        <a:p>
          <a:r>
            <a:rPr lang="en-US"/>
            <a:t>• Identify top-performing bundles</a:t>
          </a:r>
        </a:p>
      </dgm:t>
    </dgm:pt>
    <dgm:pt modelId="{F3B53249-E3C4-452F-8676-E5A7D633569E}" type="parTrans" cxnId="{5449B969-DFF8-491B-9766-D2D4A3381E2C}">
      <dgm:prSet/>
      <dgm:spPr/>
      <dgm:t>
        <a:bodyPr/>
        <a:lstStyle/>
        <a:p>
          <a:endParaRPr lang="en-US"/>
        </a:p>
      </dgm:t>
    </dgm:pt>
    <dgm:pt modelId="{4CB1DC4A-C67E-46DB-826A-975D808F28C6}" type="sibTrans" cxnId="{5449B969-DFF8-491B-9766-D2D4A3381E2C}">
      <dgm:prSet/>
      <dgm:spPr/>
      <dgm:t>
        <a:bodyPr/>
        <a:lstStyle/>
        <a:p>
          <a:endParaRPr lang="en-US"/>
        </a:p>
      </dgm:t>
    </dgm:pt>
    <dgm:pt modelId="{2A2E6718-4293-4CBF-9F73-0A7E3A21CF3F}">
      <dgm:prSet/>
      <dgm:spPr/>
      <dgm:t>
        <a:bodyPr/>
        <a:lstStyle/>
        <a:p>
          <a:r>
            <a:rPr lang="en-US"/>
            <a:t>• Segment customers by loyalty &amp; spend</a:t>
          </a:r>
        </a:p>
      </dgm:t>
    </dgm:pt>
    <dgm:pt modelId="{40C9795A-3CAE-4EA0-BF57-AF4630413E35}" type="parTrans" cxnId="{3C25E6A9-A403-48EA-88A0-EECE482024D4}">
      <dgm:prSet/>
      <dgm:spPr/>
      <dgm:t>
        <a:bodyPr/>
        <a:lstStyle/>
        <a:p>
          <a:endParaRPr lang="en-US"/>
        </a:p>
      </dgm:t>
    </dgm:pt>
    <dgm:pt modelId="{C47EB1FE-4333-432A-B21B-1A1780DAFCF0}" type="sibTrans" cxnId="{3C25E6A9-A403-48EA-88A0-EECE482024D4}">
      <dgm:prSet/>
      <dgm:spPr/>
      <dgm:t>
        <a:bodyPr/>
        <a:lstStyle/>
        <a:p>
          <a:endParaRPr lang="en-US"/>
        </a:p>
      </dgm:t>
    </dgm:pt>
    <dgm:pt modelId="{8CC33591-07E4-4BBA-84D7-0704800FE30F}">
      <dgm:prSet/>
      <dgm:spPr/>
      <dgm:t>
        <a:bodyPr/>
        <a:lstStyle/>
        <a:p>
          <a:r>
            <a:rPr lang="en-US"/>
            <a:t>• Analyze revenue/payment trends</a:t>
          </a:r>
        </a:p>
      </dgm:t>
    </dgm:pt>
    <dgm:pt modelId="{DBACC3D2-9134-4D1B-9B55-0877AB7E8135}" type="parTrans" cxnId="{117080CA-EE27-45F4-B5B1-B4C130903943}">
      <dgm:prSet/>
      <dgm:spPr/>
      <dgm:t>
        <a:bodyPr/>
        <a:lstStyle/>
        <a:p>
          <a:endParaRPr lang="en-US"/>
        </a:p>
      </dgm:t>
    </dgm:pt>
    <dgm:pt modelId="{8AC2574D-B516-48B2-83C4-04D43B05696C}" type="sibTrans" cxnId="{117080CA-EE27-45F4-B5B1-B4C130903943}">
      <dgm:prSet/>
      <dgm:spPr/>
      <dgm:t>
        <a:bodyPr/>
        <a:lstStyle/>
        <a:p>
          <a:endParaRPr lang="en-US"/>
        </a:p>
      </dgm:t>
    </dgm:pt>
    <dgm:pt modelId="{7526670E-ED50-486F-9EC8-4E237B865D61}">
      <dgm:prSet/>
      <dgm:spPr/>
      <dgm:t>
        <a:bodyPr/>
        <a:lstStyle/>
        <a:p>
          <a:r>
            <a:rPr lang="en-US"/>
            <a:t>• Link feedback to business outcomes</a:t>
          </a:r>
        </a:p>
      </dgm:t>
    </dgm:pt>
    <dgm:pt modelId="{3947C274-60AB-4767-BDE6-D1AB05EB19CC}" type="parTrans" cxnId="{202F2705-5A2B-4A8C-98AE-F2D7E75E6B13}">
      <dgm:prSet/>
      <dgm:spPr/>
      <dgm:t>
        <a:bodyPr/>
        <a:lstStyle/>
        <a:p>
          <a:endParaRPr lang="en-US"/>
        </a:p>
      </dgm:t>
    </dgm:pt>
    <dgm:pt modelId="{8AE7254D-0A6C-442E-9847-CAC4EFD52BC1}" type="sibTrans" cxnId="{202F2705-5A2B-4A8C-98AE-F2D7E75E6B13}">
      <dgm:prSet/>
      <dgm:spPr/>
      <dgm:t>
        <a:bodyPr/>
        <a:lstStyle/>
        <a:p>
          <a:endParaRPr lang="en-US"/>
        </a:p>
      </dgm:t>
    </dgm:pt>
    <dgm:pt modelId="{37FD9868-2575-4071-8CA4-49F101EC2F45}">
      <dgm:prSet/>
      <dgm:spPr/>
      <dgm:t>
        <a:bodyPr/>
        <a:lstStyle/>
        <a:p>
          <a:r>
            <a:rPr lang="en-US"/>
            <a:t>• Build interactive dashboards (Power BI)</a:t>
          </a:r>
        </a:p>
      </dgm:t>
    </dgm:pt>
    <dgm:pt modelId="{6FCE37D9-78C5-48D7-84B2-AC68EB2E1FC4}" type="parTrans" cxnId="{90CB196C-5103-468F-B1EE-8B6576D3848A}">
      <dgm:prSet/>
      <dgm:spPr/>
      <dgm:t>
        <a:bodyPr/>
        <a:lstStyle/>
        <a:p>
          <a:endParaRPr lang="en-US"/>
        </a:p>
      </dgm:t>
    </dgm:pt>
    <dgm:pt modelId="{5D6CABA5-66FD-49D3-845C-EEA24B9C15BB}" type="sibTrans" cxnId="{90CB196C-5103-468F-B1EE-8B6576D3848A}">
      <dgm:prSet/>
      <dgm:spPr/>
      <dgm:t>
        <a:bodyPr/>
        <a:lstStyle/>
        <a:p>
          <a:endParaRPr lang="en-US"/>
        </a:p>
      </dgm:t>
    </dgm:pt>
    <dgm:pt modelId="{691EBE6B-3EDA-4247-B9F2-80C67C2CFC69}" type="pres">
      <dgm:prSet presAssocID="{2E671C28-86E3-40EC-91B9-80750CA54B0B}" presName="root" presStyleCnt="0">
        <dgm:presLayoutVars>
          <dgm:dir/>
          <dgm:resizeHandles val="exact"/>
        </dgm:presLayoutVars>
      </dgm:prSet>
      <dgm:spPr/>
    </dgm:pt>
    <dgm:pt modelId="{EF46F355-79AE-4691-8016-8D0BEAA61C7A}" type="pres">
      <dgm:prSet presAssocID="{B2DD44DF-D06E-4C88-BC48-A19EEF2B5FD5}" presName="compNode" presStyleCnt="0"/>
      <dgm:spPr/>
    </dgm:pt>
    <dgm:pt modelId="{7E0B45F6-E89D-469E-AD82-F2815BB7AF2C}" type="pres">
      <dgm:prSet presAssocID="{B2DD44DF-D06E-4C88-BC48-A19EEF2B5FD5}" presName="bgRect" presStyleLbl="bgShp" presStyleIdx="0" presStyleCnt="5"/>
      <dgm:spPr/>
    </dgm:pt>
    <dgm:pt modelId="{84DD4B45-658A-42E1-AA1E-995190D79FD5}" type="pres">
      <dgm:prSet presAssocID="{B2DD44DF-D06E-4C88-BC48-A19EEF2B5FD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1714804-A6E1-41F2-ACA6-AB4E9C9C0DB5}" type="pres">
      <dgm:prSet presAssocID="{B2DD44DF-D06E-4C88-BC48-A19EEF2B5FD5}" presName="spaceRect" presStyleCnt="0"/>
      <dgm:spPr/>
    </dgm:pt>
    <dgm:pt modelId="{543BF9AD-7BD7-4B24-9FD0-CA6331028ECA}" type="pres">
      <dgm:prSet presAssocID="{B2DD44DF-D06E-4C88-BC48-A19EEF2B5FD5}" presName="parTx" presStyleLbl="revTx" presStyleIdx="0" presStyleCnt="5">
        <dgm:presLayoutVars>
          <dgm:chMax val="0"/>
          <dgm:chPref val="0"/>
        </dgm:presLayoutVars>
      </dgm:prSet>
      <dgm:spPr/>
    </dgm:pt>
    <dgm:pt modelId="{7DE779E9-0CCD-4D0A-9274-584A895F2C19}" type="pres">
      <dgm:prSet presAssocID="{4CB1DC4A-C67E-46DB-826A-975D808F28C6}" presName="sibTrans" presStyleCnt="0"/>
      <dgm:spPr/>
    </dgm:pt>
    <dgm:pt modelId="{54E5D3ED-237C-45C6-821D-A9F9BDC4A5CB}" type="pres">
      <dgm:prSet presAssocID="{2A2E6718-4293-4CBF-9F73-0A7E3A21CF3F}" presName="compNode" presStyleCnt="0"/>
      <dgm:spPr/>
    </dgm:pt>
    <dgm:pt modelId="{48256875-6842-4422-B839-7F8073A3C884}" type="pres">
      <dgm:prSet presAssocID="{2A2E6718-4293-4CBF-9F73-0A7E3A21CF3F}" presName="bgRect" presStyleLbl="bgShp" presStyleIdx="1" presStyleCnt="5"/>
      <dgm:spPr/>
    </dgm:pt>
    <dgm:pt modelId="{8C75160A-6F53-4E21-9332-A136039996EF}" type="pres">
      <dgm:prSet presAssocID="{2A2E6718-4293-4CBF-9F73-0A7E3A21CF3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750ABCA-0F30-4161-93F6-A7355128B036}" type="pres">
      <dgm:prSet presAssocID="{2A2E6718-4293-4CBF-9F73-0A7E3A21CF3F}" presName="spaceRect" presStyleCnt="0"/>
      <dgm:spPr/>
    </dgm:pt>
    <dgm:pt modelId="{AC573C0C-9A20-4B51-8921-898EBA1811F3}" type="pres">
      <dgm:prSet presAssocID="{2A2E6718-4293-4CBF-9F73-0A7E3A21CF3F}" presName="parTx" presStyleLbl="revTx" presStyleIdx="1" presStyleCnt="5">
        <dgm:presLayoutVars>
          <dgm:chMax val="0"/>
          <dgm:chPref val="0"/>
        </dgm:presLayoutVars>
      </dgm:prSet>
      <dgm:spPr/>
    </dgm:pt>
    <dgm:pt modelId="{269FCC9D-358C-49E4-8F08-5E73FCEB31A4}" type="pres">
      <dgm:prSet presAssocID="{C47EB1FE-4333-432A-B21B-1A1780DAFCF0}" presName="sibTrans" presStyleCnt="0"/>
      <dgm:spPr/>
    </dgm:pt>
    <dgm:pt modelId="{A34956DC-27BD-4744-A41C-7C7F874ECB68}" type="pres">
      <dgm:prSet presAssocID="{8CC33591-07E4-4BBA-84D7-0704800FE30F}" presName="compNode" presStyleCnt="0"/>
      <dgm:spPr/>
    </dgm:pt>
    <dgm:pt modelId="{13D558CF-188A-457B-A6D4-A96B6DABD98C}" type="pres">
      <dgm:prSet presAssocID="{8CC33591-07E4-4BBA-84D7-0704800FE30F}" presName="bgRect" presStyleLbl="bgShp" presStyleIdx="2" presStyleCnt="5"/>
      <dgm:spPr/>
    </dgm:pt>
    <dgm:pt modelId="{C0218AC6-F3E0-43FF-AB41-E4E95955042E}" type="pres">
      <dgm:prSet presAssocID="{8CC33591-07E4-4BBA-84D7-0704800FE30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5D7E5839-5B36-4900-BE77-9F4F90EED33B}" type="pres">
      <dgm:prSet presAssocID="{8CC33591-07E4-4BBA-84D7-0704800FE30F}" presName="spaceRect" presStyleCnt="0"/>
      <dgm:spPr/>
    </dgm:pt>
    <dgm:pt modelId="{9FFBB21E-3F08-4A7F-8100-3B955ECB6210}" type="pres">
      <dgm:prSet presAssocID="{8CC33591-07E4-4BBA-84D7-0704800FE30F}" presName="parTx" presStyleLbl="revTx" presStyleIdx="2" presStyleCnt="5">
        <dgm:presLayoutVars>
          <dgm:chMax val="0"/>
          <dgm:chPref val="0"/>
        </dgm:presLayoutVars>
      </dgm:prSet>
      <dgm:spPr/>
    </dgm:pt>
    <dgm:pt modelId="{2423B3CE-7B14-4413-BD54-B2B9C34062EB}" type="pres">
      <dgm:prSet presAssocID="{8AC2574D-B516-48B2-83C4-04D43B05696C}" presName="sibTrans" presStyleCnt="0"/>
      <dgm:spPr/>
    </dgm:pt>
    <dgm:pt modelId="{AA2DEA95-07AA-4860-A083-052C4893D8D9}" type="pres">
      <dgm:prSet presAssocID="{7526670E-ED50-486F-9EC8-4E237B865D61}" presName="compNode" presStyleCnt="0"/>
      <dgm:spPr/>
    </dgm:pt>
    <dgm:pt modelId="{C1D1C9A7-1B7F-460E-9061-1D70A48DECCB}" type="pres">
      <dgm:prSet presAssocID="{7526670E-ED50-486F-9EC8-4E237B865D61}" presName="bgRect" presStyleLbl="bgShp" presStyleIdx="3" presStyleCnt="5"/>
      <dgm:spPr/>
    </dgm:pt>
    <dgm:pt modelId="{18E17246-5991-40C5-A67C-B55B52FF2F28}" type="pres">
      <dgm:prSet presAssocID="{7526670E-ED50-486F-9EC8-4E237B865D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F789F1C-388A-4D62-83E9-5FE7CF566644}" type="pres">
      <dgm:prSet presAssocID="{7526670E-ED50-486F-9EC8-4E237B865D61}" presName="spaceRect" presStyleCnt="0"/>
      <dgm:spPr/>
    </dgm:pt>
    <dgm:pt modelId="{0A52A891-6849-4325-B39D-C1E6A11AF450}" type="pres">
      <dgm:prSet presAssocID="{7526670E-ED50-486F-9EC8-4E237B865D61}" presName="parTx" presStyleLbl="revTx" presStyleIdx="3" presStyleCnt="5">
        <dgm:presLayoutVars>
          <dgm:chMax val="0"/>
          <dgm:chPref val="0"/>
        </dgm:presLayoutVars>
      </dgm:prSet>
      <dgm:spPr/>
    </dgm:pt>
    <dgm:pt modelId="{727A1F39-AFD8-43F6-8243-9E06A2082918}" type="pres">
      <dgm:prSet presAssocID="{8AE7254D-0A6C-442E-9847-CAC4EFD52BC1}" presName="sibTrans" presStyleCnt="0"/>
      <dgm:spPr/>
    </dgm:pt>
    <dgm:pt modelId="{CBFC953D-3D04-4F4C-BABC-1579705362D6}" type="pres">
      <dgm:prSet presAssocID="{37FD9868-2575-4071-8CA4-49F101EC2F45}" presName="compNode" presStyleCnt="0"/>
      <dgm:spPr/>
    </dgm:pt>
    <dgm:pt modelId="{1BB932D6-A7AE-4B3C-B6F5-23E124F7F61E}" type="pres">
      <dgm:prSet presAssocID="{37FD9868-2575-4071-8CA4-49F101EC2F45}" presName="bgRect" presStyleLbl="bgShp" presStyleIdx="4" presStyleCnt="5"/>
      <dgm:spPr/>
    </dgm:pt>
    <dgm:pt modelId="{9F8888F9-BF02-4E24-8982-EF8EA11CFD01}" type="pres">
      <dgm:prSet presAssocID="{37FD9868-2575-4071-8CA4-49F101EC2F4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FBDE1EA-DC9A-42AC-A2A8-7518AD05462D}" type="pres">
      <dgm:prSet presAssocID="{37FD9868-2575-4071-8CA4-49F101EC2F45}" presName="spaceRect" presStyleCnt="0"/>
      <dgm:spPr/>
    </dgm:pt>
    <dgm:pt modelId="{E6C1D882-A7A7-4541-8C77-B731D49CF98F}" type="pres">
      <dgm:prSet presAssocID="{37FD9868-2575-4071-8CA4-49F101EC2F4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02F2705-5A2B-4A8C-98AE-F2D7E75E6B13}" srcId="{2E671C28-86E3-40EC-91B9-80750CA54B0B}" destId="{7526670E-ED50-486F-9EC8-4E237B865D61}" srcOrd="3" destOrd="0" parTransId="{3947C274-60AB-4767-BDE6-D1AB05EB19CC}" sibTransId="{8AE7254D-0A6C-442E-9847-CAC4EFD52BC1}"/>
    <dgm:cxn modelId="{80C3400C-3508-4370-808F-CE622BF2E0DC}" type="presOf" srcId="{B2DD44DF-D06E-4C88-BC48-A19EEF2B5FD5}" destId="{543BF9AD-7BD7-4B24-9FD0-CA6331028ECA}" srcOrd="0" destOrd="0" presId="urn:microsoft.com/office/officeart/2018/2/layout/IconVerticalSolidList"/>
    <dgm:cxn modelId="{5449B969-DFF8-491B-9766-D2D4A3381E2C}" srcId="{2E671C28-86E3-40EC-91B9-80750CA54B0B}" destId="{B2DD44DF-D06E-4C88-BC48-A19EEF2B5FD5}" srcOrd="0" destOrd="0" parTransId="{F3B53249-E3C4-452F-8676-E5A7D633569E}" sibTransId="{4CB1DC4A-C67E-46DB-826A-975D808F28C6}"/>
    <dgm:cxn modelId="{90CB196C-5103-468F-B1EE-8B6576D3848A}" srcId="{2E671C28-86E3-40EC-91B9-80750CA54B0B}" destId="{37FD9868-2575-4071-8CA4-49F101EC2F45}" srcOrd="4" destOrd="0" parTransId="{6FCE37D9-78C5-48D7-84B2-AC68EB2E1FC4}" sibTransId="{5D6CABA5-66FD-49D3-845C-EEA24B9C15BB}"/>
    <dgm:cxn modelId="{4BE88777-812B-471D-86E3-E7B6B541AF73}" type="presOf" srcId="{7526670E-ED50-486F-9EC8-4E237B865D61}" destId="{0A52A891-6849-4325-B39D-C1E6A11AF450}" srcOrd="0" destOrd="0" presId="urn:microsoft.com/office/officeart/2018/2/layout/IconVerticalSolidList"/>
    <dgm:cxn modelId="{3C25E6A9-A403-48EA-88A0-EECE482024D4}" srcId="{2E671C28-86E3-40EC-91B9-80750CA54B0B}" destId="{2A2E6718-4293-4CBF-9F73-0A7E3A21CF3F}" srcOrd="1" destOrd="0" parTransId="{40C9795A-3CAE-4EA0-BF57-AF4630413E35}" sibTransId="{C47EB1FE-4333-432A-B21B-1A1780DAFCF0}"/>
    <dgm:cxn modelId="{0881E4B0-FAF9-455E-91E5-D1276C5D7E1C}" type="presOf" srcId="{2E671C28-86E3-40EC-91B9-80750CA54B0B}" destId="{691EBE6B-3EDA-4247-B9F2-80C67C2CFC69}" srcOrd="0" destOrd="0" presId="urn:microsoft.com/office/officeart/2018/2/layout/IconVerticalSolidList"/>
    <dgm:cxn modelId="{117080CA-EE27-45F4-B5B1-B4C130903943}" srcId="{2E671C28-86E3-40EC-91B9-80750CA54B0B}" destId="{8CC33591-07E4-4BBA-84D7-0704800FE30F}" srcOrd="2" destOrd="0" parTransId="{DBACC3D2-9134-4D1B-9B55-0877AB7E8135}" sibTransId="{8AC2574D-B516-48B2-83C4-04D43B05696C}"/>
    <dgm:cxn modelId="{233114D0-BFF4-4172-B5DC-12302FDE44ED}" type="presOf" srcId="{2A2E6718-4293-4CBF-9F73-0A7E3A21CF3F}" destId="{AC573C0C-9A20-4B51-8921-898EBA1811F3}" srcOrd="0" destOrd="0" presId="urn:microsoft.com/office/officeart/2018/2/layout/IconVerticalSolidList"/>
    <dgm:cxn modelId="{EB5A70E3-C3FB-4608-BC07-D8825E342317}" type="presOf" srcId="{37FD9868-2575-4071-8CA4-49F101EC2F45}" destId="{E6C1D882-A7A7-4541-8C77-B731D49CF98F}" srcOrd="0" destOrd="0" presId="urn:microsoft.com/office/officeart/2018/2/layout/IconVerticalSolidList"/>
    <dgm:cxn modelId="{2CEEFBEB-A607-4570-89B6-20AEFD2E7B1F}" type="presOf" srcId="{8CC33591-07E4-4BBA-84D7-0704800FE30F}" destId="{9FFBB21E-3F08-4A7F-8100-3B955ECB6210}" srcOrd="0" destOrd="0" presId="urn:microsoft.com/office/officeart/2018/2/layout/IconVerticalSolidList"/>
    <dgm:cxn modelId="{9C91A60F-C5D9-4CAA-88B6-4FA2D07EEC30}" type="presParOf" srcId="{691EBE6B-3EDA-4247-B9F2-80C67C2CFC69}" destId="{EF46F355-79AE-4691-8016-8D0BEAA61C7A}" srcOrd="0" destOrd="0" presId="urn:microsoft.com/office/officeart/2018/2/layout/IconVerticalSolidList"/>
    <dgm:cxn modelId="{F51304EE-236B-41A5-8955-C417984E10E9}" type="presParOf" srcId="{EF46F355-79AE-4691-8016-8D0BEAA61C7A}" destId="{7E0B45F6-E89D-469E-AD82-F2815BB7AF2C}" srcOrd="0" destOrd="0" presId="urn:microsoft.com/office/officeart/2018/2/layout/IconVerticalSolidList"/>
    <dgm:cxn modelId="{A3130EB4-1674-4E6E-80BB-6DCCD1239494}" type="presParOf" srcId="{EF46F355-79AE-4691-8016-8D0BEAA61C7A}" destId="{84DD4B45-658A-42E1-AA1E-995190D79FD5}" srcOrd="1" destOrd="0" presId="urn:microsoft.com/office/officeart/2018/2/layout/IconVerticalSolidList"/>
    <dgm:cxn modelId="{A8E2B551-0C27-4FD3-B9E2-19B73D0E3269}" type="presParOf" srcId="{EF46F355-79AE-4691-8016-8D0BEAA61C7A}" destId="{61714804-A6E1-41F2-ACA6-AB4E9C9C0DB5}" srcOrd="2" destOrd="0" presId="urn:microsoft.com/office/officeart/2018/2/layout/IconVerticalSolidList"/>
    <dgm:cxn modelId="{59C24C1E-FACE-4209-998B-724B84EB7755}" type="presParOf" srcId="{EF46F355-79AE-4691-8016-8D0BEAA61C7A}" destId="{543BF9AD-7BD7-4B24-9FD0-CA6331028ECA}" srcOrd="3" destOrd="0" presId="urn:microsoft.com/office/officeart/2018/2/layout/IconVerticalSolidList"/>
    <dgm:cxn modelId="{D2BBE9EB-05CC-459A-B53D-6783928656BB}" type="presParOf" srcId="{691EBE6B-3EDA-4247-B9F2-80C67C2CFC69}" destId="{7DE779E9-0CCD-4D0A-9274-584A895F2C19}" srcOrd="1" destOrd="0" presId="urn:microsoft.com/office/officeart/2018/2/layout/IconVerticalSolidList"/>
    <dgm:cxn modelId="{D0EA1D63-CFCD-4168-8E2F-FF1F0BEA3AFC}" type="presParOf" srcId="{691EBE6B-3EDA-4247-B9F2-80C67C2CFC69}" destId="{54E5D3ED-237C-45C6-821D-A9F9BDC4A5CB}" srcOrd="2" destOrd="0" presId="urn:microsoft.com/office/officeart/2018/2/layout/IconVerticalSolidList"/>
    <dgm:cxn modelId="{CCDEB69C-FB14-4979-83AE-80BE6A673AFB}" type="presParOf" srcId="{54E5D3ED-237C-45C6-821D-A9F9BDC4A5CB}" destId="{48256875-6842-4422-B839-7F8073A3C884}" srcOrd="0" destOrd="0" presId="urn:microsoft.com/office/officeart/2018/2/layout/IconVerticalSolidList"/>
    <dgm:cxn modelId="{485FD9C8-9F9C-4A63-9B1C-04F775E87A76}" type="presParOf" srcId="{54E5D3ED-237C-45C6-821D-A9F9BDC4A5CB}" destId="{8C75160A-6F53-4E21-9332-A136039996EF}" srcOrd="1" destOrd="0" presId="urn:microsoft.com/office/officeart/2018/2/layout/IconVerticalSolidList"/>
    <dgm:cxn modelId="{FDDADB42-C069-46B7-8A46-6942C60AD3E8}" type="presParOf" srcId="{54E5D3ED-237C-45C6-821D-A9F9BDC4A5CB}" destId="{C750ABCA-0F30-4161-93F6-A7355128B036}" srcOrd="2" destOrd="0" presId="urn:microsoft.com/office/officeart/2018/2/layout/IconVerticalSolidList"/>
    <dgm:cxn modelId="{1F43E878-9C4D-4C33-9364-85B30B35224C}" type="presParOf" srcId="{54E5D3ED-237C-45C6-821D-A9F9BDC4A5CB}" destId="{AC573C0C-9A20-4B51-8921-898EBA1811F3}" srcOrd="3" destOrd="0" presId="urn:microsoft.com/office/officeart/2018/2/layout/IconVerticalSolidList"/>
    <dgm:cxn modelId="{FF2EA8A0-4B51-424F-873D-44BC1D76A530}" type="presParOf" srcId="{691EBE6B-3EDA-4247-B9F2-80C67C2CFC69}" destId="{269FCC9D-358C-49E4-8F08-5E73FCEB31A4}" srcOrd="3" destOrd="0" presId="urn:microsoft.com/office/officeart/2018/2/layout/IconVerticalSolidList"/>
    <dgm:cxn modelId="{C0B07656-A6D0-4E3C-BDA9-2710B9C92797}" type="presParOf" srcId="{691EBE6B-3EDA-4247-B9F2-80C67C2CFC69}" destId="{A34956DC-27BD-4744-A41C-7C7F874ECB68}" srcOrd="4" destOrd="0" presId="urn:microsoft.com/office/officeart/2018/2/layout/IconVerticalSolidList"/>
    <dgm:cxn modelId="{0B26D66B-6E37-4323-9945-ACB26CF3A2EA}" type="presParOf" srcId="{A34956DC-27BD-4744-A41C-7C7F874ECB68}" destId="{13D558CF-188A-457B-A6D4-A96B6DABD98C}" srcOrd="0" destOrd="0" presId="urn:microsoft.com/office/officeart/2018/2/layout/IconVerticalSolidList"/>
    <dgm:cxn modelId="{3ED41C62-9964-4EB7-9469-CED9FA48042D}" type="presParOf" srcId="{A34956DC-27BD-4744-A41C-7C7F874ECB68}" destId="{C0218AC6-F3E0-43FF-AB41-E4E95955042E}" srcOrd="1" destOrd="0" presId="urn:microsoft.com/office/officeart/2018/2/layout/IconVerticalSolidList"/>
    <dgm:cxn modelId="{13A8B55B-0C74-442E-941C-D6036C23A554}" type="presParOf" srcId="{A34956DC-27BD-4744-A41C-7C7F874ECB68}" destId="{5D7E5839-5B36-4900-BE77-9F4F90EED33B}" srcOrd="2" destOrd="0" presId="urn:microsoft.com/office/officeart/2018/2/layout/IconVerticalSolidList"/>
    <dgm:cxn modelId="{9FBD06AB-C334-4FDF-9A92-2BE2764B3326}" type="presParOf" srcId="{A34956DC-27BD-4744-A41C-7C7F874ECB68}" destId="{9FFBB21E-3F08-4A7F-8100-3B955ECB6210}" srcOrd="3" destOrd="0" presId="urn:microsoft.com/office/officeart/2018/2/layout/IconVerticalSolidList"/>
    <dgm:cxn modelId="{B73B02B3-27F0-4499-9E49-D8533E696C66}" type="presParOf" srcId="{691EBE6B-3EDA-4247-B9F2-80C67C2CFC69}" destId="{2423B3CE-7B14-4413-BD54-B2B9C34062EB}" srcOrd="5" destOrd="0" presId="urn:microsoft.com/office/officeart/2018/2/layout/IconVerticalSolidList"/>
    <dgm:cxn modelId="{3341AD98-E4BD-46A9-AA37-FC90507AF8B3}" type="presParOf" srcId="{691EBE6B-3EDA-4247-B9F2-80C67C2CFC69}" destId="{AA2DEA95-07AA-4860-A083-052C4893D8D9}" srcOrd="6" destOrd="0" presId="urn:microsoft.com/office/officeart/2018/2/layout/IconVerticalSolidList"/>
    <dgm:cxn modelId="{2680FD2F-F964-4315-98A1-80CC13F443B0}" type="presParOf" srcId="{AA2DEA95-07AA-4860-A083-052C4893D8D9}" destId="{C1D1C9A7-1B7F-460E-9061-1D70A48DECCB}" srcOrd="0" destOrd="0" presId="urn:microsoft.com/office/officeart/2018/2/layout/IconVerticalSolidList"/>
    <dgm:cxn modelId="{34D12E5A-0F51-4077-9D6B-F256B7E75F52}" type="presParOf" srcId="{AA2DEA95-07AA-4860-A083-052C4893D8D9}" destId="{18E17246-5991-40C5-A67C-B55B52FF2F28}" srcOrd="1" destOrd="0" presId="urn:microsoft.com/office/officeart/2018/2/layout/IconVerticalSolidList"/>
    <dgm:cxn modelId="{F7082E5C-28D5-4B6E-90B0-6C69798C1BE3}" type="presParOf" srcId="{AA2DEA95-07AA-4860-A083-052C4893D8D9}" destId="{0F789F1C-388A-4D62-83E9-5FE7CF566644}" srcOrd="2" destOrd="0" presId="urn:microsoft.com/office/officeart/2018/2/layout/IconVerticalSolidList"/>
    <dgm:cxn modelId="{F93F6C11-B5EB-4FCD-8FF3-22B585A3200A}" type="presParOf" srcId="{AA2DEA95-07AA-4860-A083-052C4893D8D9}" destId="{0A52A891-6849-4325-B39D-C1E6A11AF450}" srcOrd="3" destOrd="0" presId="urn:microsoft.com/office/officeart/2018/2/layout/IconVerticalSolidList"/>
    <dgm:cxn modelId="{8709DD64-AB84-4032-8986-D0E31594D793}" type="presParOf" srcId="{691EBE6B-3EDA-4247-B9F2-80C67C2CFC69}" destId="{727A1F39-AFD8-43F6-8243-9E06A2082918}" srcOrd="7" destOrd="0" presId="urn:microsoft.com/office/officeart/2018/2/layout/IconVerticalSolidList"/>
    <dgm:cxn modelId="{65743BC3-49BF-4D17-8322-ED384725E4EF}" type="presParOf" srcId="{691EBE6B-3EDA-4247-B9F2-80C67C2CFC69}" destId="{CBFC953D-3D04-4F4C-BABC-1579705362D6}" srcOrd="8" destOrd="0" presId="urn:microsoft.com/office/officeart/2018/2/layout/IconVerticalSolidList"/>
    <dgm:cxn modelId="{EF533A3B-95A0-40B3-924C-9B848338D802}" type="presParOf" srcId="{CBFC953D-3D04-4F4C-BABC-1579705362D6}" destId="{1BB932D6-A7AE-4B3C-B6F5-23E124F7F61E}" srcOrd="0" destOrd="0" presId="urn:microsoft.com/office/officeart/2018/2/layout/IconVerticalSolidList"/>
    <dgm:cxn modelId="{3E5B439C-9956-4A75-A111-12C4D9FAFAC0}" type="presParOf" srcId="{CBFC953D-3D04-4F4C-BABC-1579705362D6}" destId="{9F8888F9-BF02-4E24-8982-EF8EA11CFD01}" srcOrd="1" destOrd="0" presId="urn:microsoft.com/office/officeart/2018/2/layout/IconVerticalSolidList"/>
    <dgm:cxn modelId="{FB504808-8255-429C-A0AE-2B0BC0FBDEEF}" type="presParOf" srcId="{CBFC953D-3D04-4F4C-BABC-1579705362D6}" destId="{9FBDE1EA-DC9A-42AC-A2A8-7518AD05462D}" srcOrd="2" destOrd="0" presId="urn:microsoft.com/office/officeart/2018/2/layout/IconVerticalSolidList"/>
    <dgm:cxn modelId="{1EE4CDB0-CBCA-44C5-B6FB-C05FB520C581}" type="presParOf" srcId="{CBFC953D-3D04-4F4C-BABC-1579705362D6}" destId="{E6C1D882-A7A7-4541-8C77-B731D49CF9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323484-E101-40C9-9536-E4335EB12AA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199F02D-C8F7-4684-B766-B2BF871AA724}">
      <dgm:prSet/>
      <dgm:spPr/>
      <dgm:t>
        <a:bodyPr/>
        <a:lstStyle/>
        <a:p>
          <a:r>
            <a:rPr lang="en-US"/>
            <a:t>• PostgreSQL (database restoration &amp; SQL</a:t>
          </a:r>
          <a:r>
            <a:rPr lang="en-GB"/>
            <a:t> </a:t>
          </a:r>
          <a:r>
            <a:rPr lang="en-US"/>
            <a:t>queries)</a:t>
          </a:r>
        </a:p>
      </dgm:t>
    </dgm:pt>
    <dgm:pt modelId="{083595EA-F530-4CF2-BAD7-2650B547137D}" type="parTrans" cxnId="{6DDE5041-2318-46F7-9293-F7078EE7711E}">
      <dgm:prSet/>
      <dgm:spPr/>
      <dgm:t>
        <a:bodyPr/>
        <a:lstStyle/>
        <a:p>
          <a:endParaRPr lang="en-US"/>
        </a:p>
      </dgm:t>
    </dgm:pt>
    <dgm:pt modelId="{0A83594D-B9E6-41F7-BE00-68DA9D7B88E2}" type="sibTrans" cxnId="{6DDE5041-2318-46F7-9293-F7078EE7711E}">
      <dgm:prSet/>
      <dgm:spPr/>
      <dgm:t>
        <a:bodyPr/>
        <a:lstStyle/>
        <a:p>
          <a:endParaRPr lang="en-US"/>
        </a:p>
      </dgm:t>
    </dgm:pt>
    <dgm:pt modelId="{CE7D95EE-6254-4BC2-85AF-03F8A7B19683}">
      <dgm:prSet/>
      <dgm:spPr/>
      <dgm:t>
        <a:bodyPr/>
        <a:lstStyle/>
        <a:p>
          <a:r>
            <a:rPr lang="en-US"/>
            <a:t>• Power BI (KPIs, dashboards, slicers)</a:t>
          </a:r>
        </a:p>
      </dgm:t>
    </dgm:pt>
    <dgm:pt modelId="{39361112-7995-4E7C-9C15-6E06385E02AD}" type="parTrans" cxnId="{FF92D4C0-6943-43C9-965E-0A3DE568F7B6}">
      <dgm:prSet/>
      <dgm:spPr/>
      <dgm:t>
        <a:bodyPr/>
        <a:lstStyle/>
        <a:p>
          <a:endParaRPr lang="en-US"/>
        </a:p>
      </dgm:t>
    </dgm:pt>
    <dgm:pt modelId="{94EFCA7A-4525-4E17-B4AD-FDE2404097B8}" type="sibTrans" cxnId="{FF92D4C0-6943-43C9-965E-0A3DE568F7B6}">
      <dgm:prSet/>
      <dgm:spPr/>
      <dgm:t>
        <a:bodyPr/>
        <a:lstStyle/>
        <a:p>
          <a:endParaRPr lang="en-US"/>
        </a:p>
      </dgm:t>
    </dgm:pt>
    <dgm:pt modelId="{3FFF8AE2-28EA-462B-BC5B-69E45BCA4F14}">
      <dgm:prSet/>
      <dgm:spPr/>
      <dgm:t>
        <a:bodyPr/>
        <a:lstStyle/>
        <a:p>
          <a:r>
            <a:rPr lang="en-US"/>
            <a:t>• Tables analyzed: Customers, Subscriptions, Bundles, Payments, Support Tickets</a:t>
          </a:r>
        </a:p>
      </dgm:t>
    </dgm:pt>
    <dgm:pt modelId="{8BC4E884-E96E-4A3F-8F0B-E233AB4971A5}" type="parTrans" cxnId="{6A60D08A-C1CE-41B5-B197-122A8E6E4796}">
      <dgm:prSet/>
      <dgm:spPr/>
      <dgm:t>
        <a:bodyPr/>
        <a:lstStyle/>
        <a:p>
          <a:endParaRPr lang="en-US"/>
        </a:p>
      </dgm:t>
    </dgm:pt>
    <dgm:pt modelId="{DCBE780E-A1E7-4F7E-880D-BFBECC86F455}" type="sibTrans" cxnId="{6A60D08A-C1CE-41B5-B197-122A8E6E4796}">
      <dgm:prSet/>
      <dgm:spPr/>
      <dgm:t>
        <a:bodyPr/>
        <a:lstStyle/>
        <a:p>
          <a:endParaRPr lang="en-US"/>
        </a:p>
      </dgm:t>
    </dgm:pt>
    <dgm:pt modelId="{E108B937-232D-47EB-96BB-FEA866C89698}">
      <dgm:prSet/>
      <dgm:spPr/>
      <dgm:t>
        <a:bodyPr/>
        <a:lstStyle/>
        <a:p>
          <a:r>
            <a:rPr lang="en-US"/>
            <a:t>• Excluded failed/pending payments &amp; incomplete June data</a:t>
          </a:r>
        </a:p>
      </dgm:t>
    </dgm:pt>
    <dgm:pt modelId="{6BC9FB9B-1945-4327-BAFC-93C4C811B583}" type="parTrans" cxnId="{81F407C1-605C-422C-83C5-779D300FA3AA}">
      <dgm:prSet/>
      <dgm:spPr/>
      <dgm:t>
        <a:bodyPr/>
        <a:lstStyle/>
        <a:p>
          <a:endParaRPr lang="en-US"/>
        </a:p>
      </dgm:t>
    </dgm:pt>
    <dgm:pt modelId="{66C79FB6-87F0-4281-8C0E-BA24862C224E}" type="sibTrans" cxnId="{81F407C1-605C-422C-83C5-779D300FA3AA}">
      <dgm:prSet/>
      <dgm:spPr/>
      <dgm:t>
        <a:bodyPr/>
        <a:lstStyle/>
        <a:p>
          <a:endParaRPr lang="en-US"/>
        </a:p>
      </dgm:t>
    </dgm:pt>
    <dgm:pt modelId="{19A07D51-6246-424F-A8CF-F23559BACACE}" type="pres">
      <dgm:prSet presAssocID="{93323484-E101-40C9-9536-E4335EB12AAC}" presName="outerComposite" presStyleCnt="0">
        <dgm:presLayoutVars>
          <dgm:chMax val="5"/>
          <dgm:dir/>
          <dgm:resizeHandles val="exact"/>
        </dgm:presLayoutVars>
      </dgm:prSet>
      <dgm:spPr/>
    </dgm:pt>
    <dgm:pt modelId="{A3360191-E452-4625-83BD-FCDB117E0C7D}" type="pres">
      <dgm:prSet presAssocID="{93323484-E101-40C9-9536-E4335EB12AAC}" presName="dummyMaxCanvas" presStyleCnt="0">
        <dgm:presLayoutVars/>
      </dgm:prSet>
      <dgm:spPr/>
    </dgm:pt>
    <dgm:pt modelId="{4ED5AF61-CD11-447B-9AD3-FE6614DB0259}" type="pres">
      <dgm:prSet presAssocID="{93323484-E101-40C9-9536-E4335EB12AAC}" presName="FourNodes_1" presStyleLbl="node1" presStyleIdx="0" presStyleCnt="4">
        <dgm:presLayoutVars>
          <dgm:bulletEnabled val="1"/>
        </dgm:presLayoutVars>
      </dgm:prSet>
      <dgm:spPr/>
    </dgm:pt>
    <dgm:pt modelId="{365CA111-483D-4E72-96C2-90BFC3119302}" type="pres">
      <dgm:prSet presAssocID="{93323484-E101-40C9-9536-E4335EB12AAC}" presName="FourNodes_2" presStyleLbl="node1" presStyleIdx="1" presStyleCnt="4">
        <dgm:presLayoutVars>
          <dgm:bulletEnabled val="1"/>
        </dgm:presLayoutVars>
      </dgm:prSet>
      <dgm:spPr/>
    </dgm:pt>
    <dgm:pt modelId="{CE88AEAF-4E25-4FFB-8A3C-3B353BC13DF0}" type="pres">
      <dgm:prSet presAssocID="{93323484-E101-40C9-9536-E4335EB12AAC}" presName="FourNodes_3" presStyleLbl="node1" presStyleIdx="2" presStyleCnt="4">
        <dgm:presLayoutVars>
          <dgm:bulletEnabled val="1"/>
        </dgm:presLayoutVars>
      </dgm:prSet>
      <dgm:spPr/>
    </dgm:pt>
    <dgm:pt modelId="{4E6AB3BE-F034-4069-A7C9-048F0E14F7BF}" type="pres">
      <dgm:prSet presAssocID="{93323484-E101-40C9-9536-E4335EB12AAC}" presName="FourNodes_4" presStyleLbl="node1" presStyleIdx="3" presStyleCnt="4">
        <dgm:presLayoutVars>
          <dgm:bulletEnabled val="1"/>
        </dgm:presLayoutVars>
      </dgm:prSet>
      <dgm:spPr/>
    </dgm:pt>
    <dgm:pt modelId="{8F7A689B-5DAE-4399-80A8-B11B093F40CF}" type="pres">
      <dgm:prSet presAssocID="{93323484-E101-40C9-9536-E4335EB12AAC}" presName="FourConn_1-2" presStyleLbl="fgAccFollowNode1" presStyleIdx="0" presStyleCnt="3">
        <dgm:presLayoutVars>
          <dgm:bulletEnabled val="1"/>
        </dgm:presLayoutVars>
      </dgm:prSet>
      <dgm:spPr/>
    </dgm:pt>
    <dgm:pt modelId="{208F3A7D-48CA-4D30-B706-5B1971122DFC}" type="pres">
      <dgm:prSet presAssocID="{93323484-E101-40C9-9536-E4335EB12AAC}" presName="FourConn_2-3" presStyleLbl="fgAccFollowNode1" presStyleIdx="1" presStyleCnt="3">
        <dgm:presLayoutVars>
          <dgm:bulletEnabled val="1"/>
        </dgm:presLayoutVars>
      </dgm:prSet>
      <dgm:spPr/>
    </dgm:pt>
    <dgm:pt modelId="{76AFBE6A-4BC6-4ED0-95E1-BA78A6CAB5D2}" type="pres">
      <dgm:prSet presAssocID="{93323484-E101-40C9-9536-E4335EB12AAC}" presName="FourConn_3-4" presStyleLbl="fgAccFollowNode1" presStyleIdx="2" presStyleCnt="3">
        <dgm:presLayoutVars>
          <dgm:bulletEnabled val="1"/>
        </dgm:presLayoutVars>
      </dgm:prSet>
      <dgm:spPr/>
    </dgm:pt>
    <dgm:pt modelId="{22C4D7B4-1B4F-4E12-9C02-5B81DDE23633}" type="pres">
      <dgm:prSet presAssocID="{93323484-E101-40C9-9536-E4335EB12AAC}" presName="FourNodes_1_text" presStyleLbl="node1" presStyleIdx="3" presStyleCnt="4">
        <dgm:presLayoutVars>
          <dgm:bulletEnabled val="1"/>
        </dgm:presLayoutVars>
      </dgm:prSet>
      <dgm:spPr/>
    </dgm:pt>
    <dgm:pt modelId="{00071137-2824-4950-B83B-077F18A4056C}" type="pres">
      <dgm:prSet presAssocID="{93323484-E101-40C9-9536-E4335EB12AAC}" presName="FourNodes_2_text" presStyleLbl="node1" presStyleIdx="3" presStyleCnt="4">
        <dgm:presLayoutVars>
          <dgm:bulletEnabled val="1"/>
        </dgm:presLayoutVars>
      </dgm:prSet>
      <dgm:spPr/>
    </dgm:pt>
    <dgm:pt modelId="{02E666DD-00C2-472B-9EF6-7598FA8B9250}" type="pres">
      <dgm:prSet presAssocID="{93323484-E101-40C9-9536-E4335EB12AAC}" presName="FourNodes_3_text" presStyleLbl="node1" presStyleIdx="3" presStyleCnt="4">
        <dgm:presLayoutVars>
          <dgm:bulletEnabled val="1"/>
        </dgm:presLayoutVars>
      </dgm:prSet>
      <dgm:spPr/>
    </dgm:pt>
    <dgm:pt modelId="{0BB9AA80-985E-4DFB-9B26-4ABB1D74F1E9}" type="pres">
      <dgm:prSet presAssocID="{93323484-E101-40C9-9536-E4335EB12AA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6C9290A-C054-4D0B-A257-43FDCED25018}" type="presOf" srcId="{3FFF8AE2-28EA-462B-BC5B-69E45BCA4F14}" destId="{02E666DD-00C2-472B-9EF6-7598FA8B9250}" srcOrd="1" destOrd="0" presId="urn:microsoft.com/office/officeart/2005/8/layout/vProcess5"/>
    <dgm:cxn modelId="{8F410F3B-DA32-4658-9D5F-00C46D7FC2FA}" type="presOf" srcId="{0A83594D-B9E6-41F7-BE00-68DA9D7B88E2}" destId="{8F7A689B-5DAE-4399-80A8-B11B093F40CF}" srcOrd="0" destOrd="0" presId="urn:microsoft.com/office/officeart/2005/8/layout/vProcess5"/>
    <dgm:cxn modelId="{6DDE5041-2318-46F7-9293-F7078EE7711E}" srcId="{93323484-E101-40C9-9536-E4335EB12AAC}" destId="{B199F02D-C8F7-4684-B766-B2BF871AA724}" srcOrd="0" destOrd="0" parTransId="{083595EA-F530-4CF2-BAD7-2650B547137D}" sibTransId="{0A83594D-B9E6-41F7-BE00-68DA9D7B88E2}"/>
    <dgm:cxn modelId="{1DF89244-420F-4E1B-8461-09A82283908F}" type="presOf" srcId="{3FFF8AE2-28EA-462B-BC5B-69E45BCA4F14}" destId="{CE88AEAF-4E25-4FFB-8A3C-3B353BC13DF0}" srcOrd="0" destOrd="0" presId="urn:microsoft.com/office/officeart/2005/8/layout/vProcess5"/>
    <dgm:cxn modelId="{9B97ED83-DE79-4D8E-8750-8A772931F72A}" type="presOf" srcId="{CE7D95EE-6254-4BC2-85AF-03F8A7B19683}" destId="{00071137-2824-4950-B83B-077F18A4056C}" srcOrd="1" destOrd="0" presId="urn:microsoft.com/office/officeart/2005/8/layout/vProcess5"/>
    <dgm:cxn modelId="{6A60D08A-C1CE-41B5-B197-122A8E6E4796}" srcId="{93323484-E101-40C9-9536-E4335EB12AAC}" destId="{3FFF8AE2-28EA-462B-BC5B-69E45BCA4F14}" srcOrd="2" destOrd="0" parTransId="{8BC4E884-E96E-4A3F-8F0B-E233AB4971A5}" sibTransId="{DCBE780E-A1E7-4F7E-880D-BFBECC86F455}"/>
    <dgm:cxn modelId="{6CCEE9B8-841B-4AD3-AA0B-FB05FB6E13FF}" type="presOf" srcId="{E108B937-232D-47EB-96BB-FEA866C89698}" destId="{4E6AB3BE-F034-4069-A7C9-048F0E14F7BF}" srcOrd="0" destOrd="0" presId="urn:microsoft.com/office/officeart/2005/8/layout/vProcess5"/>
    <dgm:cxn modelId="{737263BB-5B43-41D5-8C3A-A81D8CACD5EA}" type="presOf" srcId="{94EFCA7A-4525-4E17-B4AD-FDE2404097B8}" destId="{208F3A7D-48CA-4D30-B706-5B1971122DFC}" srcOrd="0" destOrd="0" presId="urn:microsoft.com/office/officeart/2005/8/layout/vProcess5"/>
    <dgm:cxn modelId="{FF92D4C0-6943-43C9-965E-0A3DE568F7B6}" srcId="{93323484-E101-40C9-9536-E4335EB12AAC}" destId="{CE7D95EE-6254-4BC2-85AF-03F8A7B19683}" srcOrd="1" destOrd="0" parTransId="{39361112-7995-4E7C-9C15-6E06385E02AD}" sibTransId="{94EFCA7A-4525-4E17-B4AD-FDE2404097B8}"/>
    <dgm:cxn modelId="{81F407C1-605C-422C-83C5-779D300FA3AA}" srcId="{93323484-E101-40C9-9536-E4335EB12AAC}" destId="{E108B937-232D-47EB-96BB-FEA866C89698}" srcOrd="3" destOrd="0" parTransId="{6BC9FB9B-1945-4327-BAFC-93C4C811B583}" sibTransId="{66C79FB6-87F0-4281-8C0E-BA24862C224E}"/>
    <dgm:cxn modelId="{0D5EA3C6-5808-4DBF-89D7-FF72B2090DD9}" type="presOf" srcId="{DCBE780E-A1E7-4F7E-880D-BFBECC86F455}" destId="{76AFBE6A-4BC6-4ED0-95E1-BA78A6CAB5D2}" srcOrd="0" destOrd="0" presId="urn:microsoft.com/office/officeart/2005/8/layout/vProcess5"/>
    <dgm:cxn modelId="{F5532FCE-139F-4C2D-8325-AF7EB1E3B072}" type="presOf" srcId="{B199F02D-C8F7-4684-B766-B2BF871AA724}" destId="{22C4D7B4-1B4F-4E12-9C02-5B81DDE23633}" srcOrd="1" destOrd="0" presId="urn:microsoft.com/office/officeart/2005/8/layout/vProcess5"/>
    <dgm:cxn modelId="{9064DDD2-7653-4B99-9AB9-0D807B7FE1D8}" type="presOf" srcId="{93323484-E101-40C9-9536-E4335EB12AAC}" destId="{19A07D51-6246-424F-A8CF-F23559BACACE}" srcOrd="0" destOrd="0" presId="urn:microsoft.com/office/officeart/2005/8/layout/vProcess5"/>
    <dgm:cxn modelId="{16E840DD-7132-4B63-9A1C-E37652C9C235}" type="presOf" srcId="{E108B937-232D-47EB-96BB-FEA866C89698}" destId="{0BB9AA80-985E-4DFB-9B26-4ABB1D74F1E9}" srcOrd="1" destOrd="0" presId="urn:microsoft.com/office/officeart/2005/8/layout/vProcess5"/>
    <dgm:cxn modelId="{D91E84EA-241A-478F-9728-DB27E95CC586}" type="presOf" srcId="{B199F02D-C8F7-4684-B766-B2BF871AA724}" destId="{4ED5AF61-CD11-447B-9AD3-FE6614DB0259}" srcOrd="0" destOrd="0" presId="urn:microsoft.com/office/officeart/2005/8/layout/vProcess5"/>
    <dgm:cxn modelId="{2E81EEF8-1C43-4A08-A7CB-97555965C7B2}" type="presOf" srcId="{CE7D95EE-6254-4BC2-85AF-03F8A7B19683}" destId="{365CA111-483D-4E72-96C2-90BFC3119302}" srcOrd="0" destOrd="0" presId="urn:microsoft.com/office/officeart/2005/8/layout/vProcess5"/>
    <dgm:cxn modelId="{8CD009AB-D0CB-4C90-8116-7C1044FAF58F}" type="presParOf" srcId="{19A07D51-6246-424F-A8CF-F23559BACACE}" destId="{A3360191-E452-4625-83BD-FCDB117E0C7D}" srcOrd="0" destOrd="0" presId="urn:microsoft.com/office/officeart/2005/8/layout/vProcess5"/>
    <dgm:cxn modelId="{F2D82857-3169-4D92-A378-CC98E661A142}" type="presParOf" srcId="{19A07D51-6246-424F-A8CF-F23559BACACE}" destId="{4ED5AF61-CD11-447B-9AD3-FE6614DB0259}" srcOrd="1" destOrd="0" presId="urn:microsoft.com/office/officeart/2005/8/layout/vProcess5"/>
    <dgm:cxn modelId="{5CC07F72-85F1-47BE-B369-D964F274FB85}" type="presParOf" srcId="{19A07D51-6246-424F-A8CF-F23559BACACE}" destId="{365CA111-483D-4E72-96C2-90BFC3119302}" srcOrd="2" destOrd="0" presId="urn:microsoft.com/office/officeart/2005/8/layout/vProcess5"/>
    <dgm:cxn modelId="{BBEE8F3F-1765-4185-8A23-6BE259EEAA40}" type="presParOf" srcId="{19A07D51-6246-424F-A8CF-F23559BACACE}" destId="{CE88AEAF-4E25-4FFB-8A3C-3B353BC13DF0}" srcOrd="3" destOrd="0" presId="urn:microsoft.com/office/officeart/2005/8/layout/vProcess5"/>
    <dgm:cxn modelId="{5DD19411-DC22-4C2D-8EA8-2223E5AEB23E}" type="presParOf" srcId="{19A07D51-6246-424F-A8CF-F23559BACACE}" destId="{4E6AB3BE-F034-4069-A7C9-048F0E14F7BF}" srcOrd="4" destOrd="0" presId="urn:microsoft.com/office/officeart/2005/8/layout/vProcess5"/>
    <dgm:cxn modelId="{F9B51611-70D3-4A1F-BE3B-446A25DD9B22}" type="presParOf" srcId="{19A07D51-6246-424F-A8CF-F23559BACACE}" destId="{8F7A689B-5DAE-4399-80A8-B11B093F40CF}" srcOrd="5" destOrd="0" presId="urn:microsoft.com/office/officeart/2005/8/layout/vProcess5"/>
    <dgm:cxn modelId="{4813AEEC-E89B-4945-996B-D25540D635B2}" type="presParOf" srcId="{19A07D51-6246-424F-A8CF-F23559BACACE}" destId="{208F3A7D-48CA-4D30-B706-5B1971122DFC}" srcOrd="6" destOrd="0" presId="urn:microsoft.com/office/officeart/2005/8/layout/vProcess5"/>
    <dgm:cxn modelId="{D69EF7BD-9D25-4050-AD5E-4AA4053D880D}" type="presParOf" srcId="{19A07D51-6246-424F-A8CF-F23559BACACE}" destId="{76AFBE6A-4BC6-4ED0-95E1-BA78A6CAB5D2}" srcOrd="7" destOrd="0" presId="urn:microsoft.com/office/officeart/2005/8/layout/vProcess5"/>
    <dgm:cxn modelId="{2A166867-47E1-48B2-B661-8EE755237613}" type="presParOf" srcId="{19A07D51-6246-424F-A8CF-F23559BACACE}" destId="{22C4D7B4-1B4F-4E12-9C02-5B81DDE23633}" srcOrd="8" destOrd="0" presId="urn:microsoft.com/office/officeart/2005/8/layout/vProcess5"/>
    <dgm:cxn modelId="{88ACACC0-C044-448D-B029-7A8D4B676880}" type="presParOf" srcId="{19A07D51-6246-424F-A8CF-F23559BACACE}" destId="{00071137-2824-4950-B83B-077F18A4056C}" srcOrd="9" destOrd="0" presId="urn:microsoft.com/office/officeart/2005/8/layout/vProcess5"/>
    <dgm:cxn modelId="{D0B7F5A6-2BCF-4642-A548-396E2DBC8D85}" type="presParOf" srcId="{19A07D51-6246-424F-A8CF-F23559BACACE}" destId="{02E666DD-00C2-472B-9EF6-7598FA8B9250}" srcOrd="10" destOrd="0" presId="urn:microsoft.com/office/officeart/2005/8/layout/vProcess5"/>
    <dgm:cxn modelId="{1581425D-417B-4A7D-ADFD-5E79004DDAD7}" type="presParOf" srcId="{19A07D51-6246-424F-A8CF-F23559BACACE}" destId="{0BB9AA80-985E-4DFB-9B26-4ABB1D74F1E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9F98FE-475F-4F13-99F8-9FAE47F4E5E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CFF021-374F-4244-A729-70AA6765B36A}">
      <dgm:prSet/>
      <dgm:spPr/>
      <dgm:t>
        <a:bodyPr/>
        <a:lstStyle/>
        <a:p>
          <a:r>
            <a:rPr lang="en-US"/>
            <a:t>• Revenue (successful payments only)</a:t>
          </a:r>
        </a:p>
      </dgm:t>
    </dgm:pt>
    <dgm:pt modelId="{404A5EEE-7E33-4824-8D30-7F86D7206FE4}" type="parTrans" cxnId="{BA19F386-5988-4B36-9C70-36C527EF04A5}">
      <dgm:prSet/>
      <dgm:spPr/>
      <dgm:t>
        <a:bodyPr/>
        <a:lstStyle/>
        <a:p>
          <a:endParaRPr lang="en-US"/>
        </a:p>
      </dgm:t>
    </dgm:pt>
    <dgm:pt modelId="{2A46DD32-817A-4253-A38C-7230AAE673BA}" type="sibTrans" cxnId="{BA19F386-5988-4B36-9C70-36C527EF04A5}">
      <dgm:prSet/>
      <dgm:spPr/>
      <dgm:t>
        <a:bodyPr/>
        <a:lstStyle/>
        <a:p>
          <a:endParaRPr lang="en-US"/>
        </a:p>
      </dgm:t>
    </dgm:pt>
    <dgm:pt modelId="{4EF3D9AC-9105-4220-86B5-688A0247254C}">
      <dgm:prSet/>
      <dgm:spPr/>
      <dgm:t>
        <a:bodyPr/>
        <a:lstStyle/>
        <a:p>
          <a:r>
            <a:rPr lang="en-US"/>
            <a:t>• Subscription Volume (count of bundles per category/size)</a:t>
          </a:r>
        </a:p>
      </dgm:t>
    </dgm:pt>
    <dgm:pt modelId="{087B06A6-2DF3-4A95-957D-594BF30D38EB}" type="parTrans" cxnId="{BAE8F5B5-4A60-4807-91D1-1B0CC860356A}">
      <dgm:prSet/>
      <dgm:spPr/>
      <dgm:t>
        <a:bodyPr/>
        <a:lstStyle/>
        <a:p>
          <a:endParaRPr lang="en-US"/>
        </a:p>
      </dgm:t>
    </dgm:pt>
    <dgm:pt modelId="{1B9BB446-5E38-4F9C-8A48-BB4F34146735}" type="sibTrans" cxnId="{BAE8F5B5-4A60-4807-91D1-1B0CC860356A}">
      <dgm:prSet/>
      <dgm:spPr/>
      <dgm:t>
        <a:bodyPr/>
        <a:lstStyle/>
        <a:p>
          <a:endParaRPr lang="en-US"/>
        </a:p>
      </dgm:t>
    </dgm:pt>
    <dgm:pt modelId="{35514080-9323-4376-911F-148C6C746536}">
      <dgm:prSet/>
      <dgm:spPr/>
      <dgm:t>
        <a:bodyPr/>
        <a:lstStyle/>
        <a:p>
          <a:r>
            <a:rPr lang="en-US"/>
            <a:t>• Average Spend per Loyalty Tier</a:t>
          </a:r>
        </a:p>
      </dgm:t>
    </dgm:pt>
    <dgm:pt modelId="{2C4F1247-7FA7-49B4-BA31-C6167C757C78}" type="parTrans" cxnId="{7EEDA117-97F4-4CD5-B7AE-FDA04AAFC0C3}">
      <dgm:prSet/>
      <dgm:spPr/>
      <dgm:t>
        <a:bodyPr/>
        <a:lstStyle/>
        <a:p>
          <a:endParaRPr lang="en-US"/>
        </a:p>
      </dgm:t>
    </dgm:pt>
    <dgm:pt modelId="{BDFE44BF-B8D1-48C9-A021-3D0D81D20261}" type="sibTrans" cxnId="{7EEDA117-97F4-4CD5-B7AE-FDA04AAFC0C3}">
      <dgm:prSet/>
      <dgm:spPr/>
      <dgm:t>
        <a:bodyPr/>
        <a:lstStyle/>
        <a:p>
          <a:endParaRPr lang="en-US"/>
        </a:p>
      </dgm:t>
    </dgm:pt>
    <dgm:pt modelId="{5D8B1192-566F-42B5-A946-3110445FE1EC}">
      <dgm:prSet/>
      <dgm:spPr/>
      <dgm:t>
        <a:bodyPr/>
        <a:lstStyle/>
        <a:p>
          <a:r>
            <a:rPr lang="en-US"/>
            <a:t>• Payment Success Rate (%)</a:t>
          </a:r>
        </a:p>
      </dgm:t>
    </dgm:pt>
    <dgm:pt modelId="{8D5803DF-1C5C-44B9-B5B8-185FB52BF39C}" type="parTrans" cxnId="{2304F3E7-DB9E-4706-AE48-3C99C576B0DC}">
      <dgm:prSet/>
      <dgm:spPr/>
      <dgm:t>
        <a:bodyPr/>
        <a:lstStyle/>
        <a:p>
          <a:endParaRPr lang="en-US"/>
        </a:p>
      </dgm:t>
    </dgm:pt>
    <dgm:pt modelId="{D59DA1F9-403C-47FF-8CF1-A3606696E6E8}" type="sibTrans" cxnId="{2304F3E7-DB9E-4706-AE48-3C99C576B0DC}">
      <dgm:prSet/>
      <dgm:spPr/>
      <dgm:t>
        <a:bodyPr/>
        <a:lstStyle/>
        <a:p>
          <a:endParaRPr lang="en-US"/>
        </a:p>
      </dgm:t>
    </dgm:pt>
    <dgm:pt modelId="{95AFFFAC-9068-4F88-81BD-4CE7F681CF83}">
      <dgm:prSet/>
      <dgm:spPr/>
      <dgm:t>
        <a:bodyPr/>
        <a:lstStyle/>
        <a:p>
          <a:r>
            <a:rPr lang="en-US"/>
            <a:t>• Ticket Rating &amp; Resolution Analysis</a:t>
          </a:r>
        </a:p>
      </dgm:t>
    </dgm:pt>
    <dgm:pt modelId="{CD381108-12DE-40D3-AB54-F50E3B736501}" type="parTrans" cxnId="{D6561BCB-E252-490A-839F-AD65C16FC732}">
      <dgm:prSet/>
      <dgm:spPr/>
      <dgm:t>
        <a:bodyPr/>
        <a:lstStyle/>
        <a:p>
          <a:endParaRPr lang="en-US"/>
        </a:p>
      </dgm:t>
    </dgm:pt>
    <dgm:pt modelId="{72796099-A931-4CFC-A8BD-3E41BEFCB714}" type="sibTrans" cxnId="{D6561BCB-E252-490A-839F-AD65C16FC732}">
      <dgm:prSet/>
      <dgm:spPr/>
      <dgm:t>
        <a:bodyPr/>
        <a:lstStyle/>
        <a:p>
          <a:endParaRPr lang="en-US"/>
        </a:p>
      </dgm:t>
    </dgm:pt>
    <dgm:pt modelId="{81A65D9C-2852-4447-ACB3-18CFB8BCD7B5}" type="pres">
      <dgm:prSet presAssocID="{A39F98FE-475F-4F13-99F8-9FAE47F4E5E9}" presName="diagram" presStyleCnt="0">
        <dgm:presLayoutVars>
          <dgm:dir/>
          <dgm:resizeHandles val="exact"/>
        </dgm:presLayoutVars>
      </dgm:prSet>
      <dgm:spPr/>
    </dgm:pt>
    <dgm:pt modelId="{7CAEA2DD-A647-4FE7-A2A7-217D7A6756ED}" type="pres">
      <dgm:prSet presAssocID="{43CFF021-374F-4244-A729-70AA6765B36A}" presName="node" presStyleLbl="node1" presStyleIdx="0" presStyleCnt="5">
        <dgm:presLayoutVars>
          <dgm:bulletEnabled val="1"/>
        </dgm:presLayoutVars>
      </dgm:prSet>
      <dgm:spPr/>
    </dgm:pt>
    <dgm:pt modelId="{BF052350-9D2A-48D2-8E53-6386CB8453FC}" type="pres">
      <dgm:prSet presAssocID="{2A46DD32-817A-4253-A38C-7230AAE673BA}" presName="sibTrans" presStyleCnt="0"/>
      <dgm:spPr/>
    </dgm:pt>
    <dgm:pt modelId="{E28C05F9-E50E-44E8-9A8B-DB92F00F1ABA}" type="pres">
      <dgm:prSet presAssocID="{4EF3D9AC-9105-4220-86B5-688A0247254C}" presName="node" presStyleLbl="node1" presStyleIdx="1" presStyleCnt="5">
        <dgm:presLayoutVars>
          <dgm:bulletEnabled val="1"/>
        </dgm:presLayoutVars>
      </dgm:prSet>
      <dgm:spPr/>
    </dgm:pt>
    <dgm:pt modelId="{5A770135-2233-46F0-8512-1A58765A8BB0}" type="pres">
      <dgm:prSet presAssocID="{1B9BB446-5E38-4F9C-8A48-BB4F34146735}" presName="sibTrans" presStyleCnt="0"/>
      <dgm:spPr/>
    </dgm:pt>
    <dgm:pt modelId="{A52954A4-A115-4500-A052-DF1A3F4C4D77}" type="pres">
      <dgm:prSet presAssocID="{35514080-9323-4376-911F-148C6C746536}" presName="node" presStyleLbl="node1" presStyleIdx="2" presStyleCnt="5">
        <dgm:presLayoutVars>
          <dgm:bulletEnabled val="1"/>
        </dgm:presLayoutVars>
      </dgm:prSet>
      <dgm:spPr/>
    </dgm:pt>
    <dgm:pt modelId="{076DA270-921A-4706-B505-E7AA8143710D}" type="pres">
      <dgm:prSet presAssocID="{BDFE44BF-B8D1-48C9-A021-3D0D81D20261}" presName="sibTrans" presStyleCnt="0"/>
      <dgm:spPr/>
    </dgm:pt>
    <dgm:pt modelId="{DB7D844C-4A68-4FAF-B9B5-A2D818DA0BEA}" type="pres">
      <dgm:prSet presAssocID="{5D8B1192-566F-42B5-A946-3110445FE1EC}" presName="node" presStyleLbl="node1" presStyleIdx="3" presStyleCnt="5">
        <dgm:presLayoutVars>
          <dgm:bulletEnabled val="1"/>
        </dgm:presLayoutVars>
      </dgm:prSet>
      <dgm:spPr/>
    </dgm:pt>
    <dgm:pt modelId="{6D98D730-95FD-41A1-9FFC-BCA288429758}" type="pres">
      <dgm:prSet presAssocID="{D59DA1F9-403C-47FF-8CF1-A3606696E6E8}" presName="sibTrans" presStyleCnt="0"/>
      <dgm:spPr/>
    </dgm:pt>
    <dgm:pt modelId="{CB829C13-10F1-4A81-8B00-2D440377D80C}" type="pres">
      <dgm:prSet presAssocID="{95AFFFAC-9068-4F88-81BD-4CE7F681CF83}" presName="node" presStyleLbl="node1" presStyleIdx="4" presStyleCnt="5">
        <dgm:presLayoutVars>
          <dgm:bulletEnabled val="1"/>
        </dgm:presLayoutVars>
      </dgm:prSet>
      <dgm:spPr/>
    </dgm:pt>
  </dgm:ptLst>
  <dgm:cxnLst>
    <dgm:cxn modelId="{7EEDA117-97F4-4CD5-B7AE-FDA04AAFC0C3}" srcId="{A39F98FE-475F-4F13-99F8-9FAE47F4E5E9}" destId="{35514080-9323-4376-911F-148C6C746536}" srcOrd="2" destOrd="0" parTransId="{2C4F1247-7FA7-49B4-BA31-C6167C757C78}" sibTransId="{BDFE44BF-B8D1-48C9-A021-3D0D81D20261}"/>
    <dgm:cxn modelId="{CEB4A020-51CB-4AC2-A676-3C86FEB8A4E0}" type="presOf" srcId="{43CFF021-374F-4244-A729-70AA6765B36A}" destId="{7CAEA2DD-A647-4FE7-A2A7-217D7A6756ED}" srcOrd="0" destOrd="0" presId="urn:microsoft.com/office/officeart/2005/8/layout/default"/>
    <dgm:cxn modelId="{F004FE2C-DFAE-4B70-A58A-A9336736E4F5}" type="presOf" srcId="{5D8B1192-566F-42B5-A946-3110445FE1EC}" destId="{DB7D844C-4A68-4FAF-B9B5-A2D818DA0BEA}" srcOrd="0" destOrd="0" presId="urn:microsoft.com/office/officeart/2005/8/layout/default"/>
    <dgm:cxn modelId="{BA19F386-5988-4B36-9C70-36C527EF04A5}" srcId="{A39F98FE-475F-4F13-99F8-9FAE47F4E5E9}" destId="{43CFF021-374F-4244-A729-70AA6765B36A}" srcOrd="0" destOrd="0" parTransId="{404A5EEE-7E33-4824-8D30-7F86D7206FE4}" sibTransId="{2A46DD32-817A-4253-A38C-7230AAE673BA}"/>
    <dgm:cxn modelId="{9E18428D-2A4B-45EA-9F6C-14B9B46626E7}" type="presOf" srcId="{4EF3D9AC-9105-4220-86B5-688A0247254C}" destId="{E28C05F9-E50E-44E8-9A8B-DB92F00F1ABA}" srcOrd="0" destOrd="0" presId="urn:microsoft.com/office/officeart/2005/8/layout/default"/>
    <dgm:cxn modelId="{DF8B77A5-7AF9-41B9-8667-FFDA4FFDDA0E}" type="presOf" srcId="{A39F98FE-475F-4F13-99F8-9FAE47F4E5E9}" destId="{81A65D9C-2852-4447-ACB3-18CFB8BCD7B5}" srcOrd="0" destOrd="0" presId="urn:microsoft.com/office/officeart/2005/8/layout/default"/>
    <dgm:cxn modelId="{BAE8F5B5-4A60-4807-91D1-1B0CC860356A}" srcId="{A39F98FE-475F-4F13-99F8-9FAE47F4E5E9}" destId="{4EF3D9AC-9105-4220-86B5-688A0247254C}" srcOrd="1" destOrd="0" parTransId="{087B06A6-2DF3-4A95-957D-594BF30D38EB}" sibTransId="{1B9BB446-5E38-4F9C-8A48-BB4F34146735}"/>
    <dgm:cxn modelId="{D6561BCB-E252-490A-839F-AD65C16FC732}" srcId="{A39F98FE-475F-4F13-99F8-9FAE47F4E5E9}" destId="{95AFFFAC-9068-4F88-81BD-4CE7F681CF83}" srcOrd="4" destOrd="0" parTransId="{CD381108-12DE-40D3-AB54-F50E3B736501}" sibTransId="{72796099-A931-4CFC-A8BD-3E41BEFCB714}"/>
    <dgm:cxn modelId="{EBEF53D3-E644-4723-AB8E-BF63BA2C4968}" type="presOf" srcId="{95AFFFAC-9068-4F88-81BD-4CE7F681CF83}" destId="{CB829C13-10F1-4A81-8B00-2D440377D80C}" srcOrd="0" destOrd="0" presId="urn:microsoft.com/office/officeart/2005/8/layout/default"/>
    <dgm:cxn modelId="{2304F3E7-DB9E-4706-AE48-3C99C576B0DC}" srcId="{A39F98FE-475F-4F13-99F8-9FAE47F4E5E9}" destId="{5D8B1192-566F-42B5-A946-3110445FE1EC}" srcOrd="3" destOrd="0" parTransId="{8D5803DF-1C5C-44B9-B5B8-185FB52BF39C}" sibTransId="{D59DA1F9-403C-47FF-8CF1-A3606696E6E8}"/>
    <dgm:cxn modelId="{445AACEA-ABEE-49FC-9106-08D8D16ED0CA}" type="presOf" srcId="{35514080-9323-4376-911F-148C6C746536}" destId="{A52954A4-A115-4500-A052-DF1A3F4C4D77}" srcOrd="0" destOrd="0" presId="urn:microsoft.com/office/officeart/2005/8/layout/default"/>
    <dgm:cxn modelId="{984AA7D1-F3D8-49BB-B809-47AE8E3F826B}" type="presParOf" srcId="{81A65D9C-2852-4447-ACB3-18CFB8BCD7B5}" destId="{7CAEA2DD-A647-4FE7-A2A7-217D7A6756ED}" srcOrd="0" destOrd="0" presId="urn:microsoft.com/office/officeart/2005/8/layout/default"/>
    <dgm:cxn modelId="{C6DBE8CD-1C86-476A-83C7-BD71AFA1FF79}" type="presParOf" srcId="{81A65D9C-2852-4447-ACB3-18CFB8BCD7B5}" destId="{BF052350-9D2A-48D2-8E53-6386CB8453FC}" srcOrd="1" destOrd="0" presId="urn:microsoft.com/office/officeart/2005/8/layout/default"/>
    <dgm:cxn modelId="{80D9CB53-BA27-4A65-87F4-BFCD09D56996}" type="presParOf" srcId="{81A65D9C-2852-4447-ACB3-18CFB8BCD7B5}" destId="{E28C05F9-E50E-44E8-9A8B-DB92F00F1ABA}" srcOrd="2" destOrd="0" presId="urn:microsoft.com/office/officeart/2005/8/layout/default"/>
    <dgm:cxn modelId="{3A9D0F3D-BB3A-4713-AF30-B168F2E92719}" type="presParOf" srcId="{81A65D9C-2852-4447-ACB3-18CFB8BCD7B5}" destId="{5A770135-2233-46F0-8512-1A58765A8BB0}" srcOrd="3" destOrd="0" presId="urn:microsoft.com/office/officeart/2005/8/layout/default"/>
    <dgm:cxn modelId="{29D1F689-9D66-4B54-A754-29E9C7D5CA07}" type="presParOf" srcId="{81A65D9C-2852-4447-ACB3-18CFB8BCD7B5}" destId="{A52954A4-A115-4500-A052-DF1A3F4C4D77}" srcOrd="4" destOrd="0" presId="urn:microsoft.com/office/officeart/2005/8/layout/default"/>
    <dgm:cxn modelId="{7AAD0D2B-CFD8-41AF-ACAA-12CB73D980C8}" type="presParOf" srcId="{81A65D9C-2852-4447-ACB3-18CFB8BCD7B5}" destId="{076DA270-921A-4706-B505-E7AA8143710D}" srcOrd="5" destOrd="0" presId="urn:microsoft.com/office/officeart/2005/8/layout/default"/>
    <dgm:cxn modelId="{5270BD15-6622-4FA2-94D3-02BF4C7C2425}" type="presParOf" srcId="{81A65D9C-2852-4447-ACB3-18CFB8BCD7B5}" destId="{DB7D844C-4A68-4FAF-B9B5-A2D818DA0BEA}" srcOrd="6" destOrd="0" presId="urn:microsoft.com/office/officeart/2005/8/layout/default"/>
    <dgm:cxn modelId="{583D4484-29A8-4B2F-9E72-9A243153C9E7}" type="presParOf" srcId="{81A65D9C-2852-4447-ACB3-18CFB8BCD7B5}" destId="{6D98D730-95FD-41A1-9FFC-BCA288429758}" srcOrd="7" destOrd="0" presId="urn:microsoft.com/office/officeart/2005/8/layout/default"/>
    <dgm:cxn modelId="{19AE9D9F-9621-4370-AC8E-532D00E0B0BD}" type="presParOf" srcId="{81A65D9C-2852-4447-ACB3-18CFB8BCD7B5}" destId="{CB829C13-10F1-4A81-8B00-2D440377D80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6052BD-6C03-477C-A31E-482E85F6974D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2FFA2E-9ACC-461C-896A-21279BC5D5A5}">
      <dgm:prSet/>
      <dgm:spPr/>
      <dgm:t>
        <a:bodyPr/>
        <a:lstStyle/>
        <a:p>
          <a:r>
            <a:rPr lang="en-US"/>
            <a:t>• Bundles: Certain categories consistently outperform (e.g., Tech &amp; Snacks)</a:t>
          </a:r>
        </a:p>
      </dgm:t>
    </dgm:pt>
    <dgm:pt modelId="{FC8137C2-BABD-41FA-9860-FD111AE257E4}" type="parTrans" cxnId="{E7DB1EBD-B12A-4138-905E-D73941121ABC}">
      <dgm:prSet/>
      <dgm:spPr/>
      <dgm:t>
        <a:bodyPr/>
        <a:lstStyle/>
        <a:p>
          <a:endParaRPr lang="en-US"/>
        </a:p>
      </dgm:t>
    </dgm:pt>
    <dgm:pt modelId="{C750A530-297F-44CB-8273-A9B6141F40EB}" type="sibTrans" cxnId="{E7DB1EBD-B12A-4138-905E-D73941121ABC}">
      <dgm:prSet/>
      <dgm:spPr/>
      <dgm:t>
        <a:bodyPr/>
        <a:lstStyle/>
        <a:p>
          <a:endParaRPr lang="en-US"/>
        </a:p>
      </dgm:t>
    </dgm:pt>
    <dgm:pt modelId="{C742C854-B1CE-4035-AD6A-7F5CCA972A00}">
      <dgm:prSet/>
      <dgm:spPr/>
      <dgm:t>
        <a:bodyPr/>
        <a:lstStyle/>
        <a:p>
          <a:r>
            <a:rPr lang="en-US" dirty="0"/>
            <a:t>• Loyalty Tiers(Gold, Platinum &amp; Silver): Premium customers spend 2–3x more</a:t>
          </a:r>
        </a:p>
      </dgm:t>
    </dgm:pt>
    <dgm:pt modelId="{2B67B701-B370-4D5B-BDB1-CBD2380C4C36}" type="parTrans" cxnId="{9D0B2CAF-B3DD-4630-9E78-39D2394BA081}">
      <dgm:prSet/>
      <dgm:spPr/>
      <dgm:t>
        <a:bodyPr/>
        <a:lstStyle/>
        <a:p>
          <a:endParaRPr lang="en-US"/>
        </a:p>
      </dgm:t>
    </dgm:pt>
    <dgm:pt modelId="{326E035D-8135-4098-977F-9B8C5FCE8E84}" type="sibTrans" cxnId="{9D0B2CAF-B3DD-4630-9E78-39D2394BA081}">
      <dgm:prSet/>
      <dgm:spPr/>
      <dgm:t>
        <a:bodyPr/>
        <a:lstStyle/>
        <a:p>
          <a:endParaRPr lang="en-US"/>
        </a:p>
      </dgm:t>
    </dgm:pt>
    <dgm:pt modelId="{B7BA0B7B-7011-4FE9-B235-7F66E3152700}">
      <dgm:prSet/>
      <dgm:spPr/>
      <dgm:t>
        <a:bodyPr/>
        <a:lstStyle/>
        <a:p>
          <a:r>
            <a:rPr lang="en-US"/>
            <a:t>• Payments: Failed transactions (bank transfers) impact revenue</a:t>
          </a:r>
        </a:p>
      </dgm:t>
    </dgm:pt>
    <dgm:pt modelId="{359D6BD1-F4AF-4826-9C51-E3126258690E}" type="parTrans" cxnId="{F7FBA6F6-3BAD-4C25-9373-04752CE67DB8}">
      <dgm:prSet/>
      <dgm:spPr/>
      <dgm:t>
        <a:bodyPr/>
        <a:lstStyle/>
        <a:p>
          <a:endParaRPr lang="en-US"/>
        </a:p>
      </dgm:t>
    </dgm:pt>
    <dgm:pt modelId="{CD549346-CFA7-4485-8505-EE371CD0E44B}" type="sibTrans" cxnId="{F7FBA6F6-3BAD-4C25-9373-04752CE67DB8}">
      <dgm:prSet/>
      <dgm:spPr/>
      <dgm:t>
        <a:bodyPr/>
        <a:lstStyle/>
        <a:p>
          <a:endParaRPr lang="en-US"/>
        </a:p>
      </dgm:t>
    </dgm:pt>
    <dgm:pt modelId="{EEF03C26-0942-494D-A54F-01030FF88156}">
      <dgm:prSet/>
      <dgm:spPr/>
      <dgm:t>
        <a:bodyPr/>
        <a:lstStyle/>
        <a:p>
          <a:r>
            <a:rPr lang="en-US"/>
            <a:t>• Feedback: Delivery-related issues drive lowest ratings</a:t>
          </a:r>
        </a:p>
      </dgm:t>
    </dgm:pt>
    <dgm:pt modelId="{E3968F64-224E-46B6-8C13-ECCE06851B18}" type="parTrans" cxnId="{6AEBC2D9-8743-48F7-93A2-010B8078F476}">
      <dgm:prSet/>
      <dgm:spPr/>
      <dgm:t>
        <a:bodyPr/>
        <a:lstStyle/>
        <a:p>
          <a:endParaRPr lang="en-US"/>
        </a:p>
      </dgm:t>
    </dgm:pt>
    <dgm:pt modelId="{6537EC77-0A08-415A-96D8-122524BDC02D}" type="sibTrans" cxnId="{6AEBC2D9-8743-48F7-93A2-010B8078F476}">
      <dgm:prSet/>
      <dgm:spPr/>
      <dgm:t>
        <a:bodyPr/>
        <a:lstStyle/>
        <a:p>
          <a:endParaRPr lang="en-US"/>
        </a:p>
      </dgm:t>
    </dgm:pt>
    <dgm:pt modelId="{54F1E606-452B-40BE-9494-6E3A496A2B8E}">
      <dgm:prSet/>
      <dgm:spPr/>
      <dgm:t>
        <a:bodyPr/>
        <a:lstStyle/>
        <a:p>
          <a:r>
            <a:rPr lang="en-US"/>
            <a:t>• Geography: Lagos &amp; Abuja dominate; untapped Tier-2 cities</a:t>
          </a:r>
        </a:p>
      </dgm:t>
    </dgm:pt>
    <dgm:pt modelId="{81F01C49-381F-4E8C-B636-457D69B864EB}" type="parTrans" cxnId="{DB69D570-D281-4B09-A4DF-132339492AA5}">
      <dgm:prSet/>
      <dgm:spPr/>
      <dgm:t>
        <a:bodyPr/>
        <a:lstStyle/>
        <a:p>
          <a:endParaRPr lang="en-US"/>
        </a:p>
      </dgm:t>
    </dgm:pt>
    <dgm:pt modelId="{AE054CE8-4CBC-4984-A12A-FDCE639AA525}" type="sibTrans" cxnId="{DB69D570-D281-4B09-A4DF-132339492AA5}">
      <dgm:prSet/>
      <dgm:spPr/>
      <dgm:t>
        <a:bodyPr/>
        <a:lstStyle/>
        <a:p>
          <a:endParaRPr lang="en-US"/>
        </a:p>
      </dgm:t>
    </dgm:pt>
    <dgm:pt modelId="{EE602B0D-A930-499B-B046-B78D386570BB}" type="pres">
      <dgm:prSet presAssocID="{7A6052BD-6C03-477C-A31E-482E85F6974D}" presName="diagram" presStyleCnt="0">
        <dgm:presLayoutVars>
          <dgm:dir/>
          <dgm:resizeHandles val="exact"/>
        </dgm:presLayoutVars>
      </dgm:prSet>
      <dgm:spPr/>
    </dgm:pt>
    <dgm:pt modelId="{44E36DE4-0038-48BF-9A5C-514C5BD4A5F0}" type="pres">
      <dgm:prSet presAssocID="{F72FFA2E-9ACC-461C-896A-21279BC5D5A5}" presName="node" presStyleLbl="node1" presStyleIdx="0" presStyleCnt="5">
        <dgm:presLayoutVars>
          <dgm:bulletEnabled val="1"/>
        </dgm:presLayoutVars>
      </dgm:prSet>
      <dgm:spPr/>
    </dgm:pt>
    <dgm:pt modelId="{BE0AE29F-A9D5-4770-84E4-89FA2E383D46}" type="pres">
      <dgm:prSet presAssocID="{C750A530-297F-44CB-8273-A9B6141F40EB}" presName="sibTrans" presStyleLbl="sibTrans2D1" presStyleIdx="0" presStyleCnt="4"/>
      <dgm:spPr/>
    </dgm:pt>
    <dgm:pt modelId="{FCB66B37-8228-4E8E-9893-443130F97218}" type="pres">
      <dgm:prSet presAssocID="{C750A530-297F-44CB-8273-A9B6141F40EB}" presName="connectorText" presStyleLbl="sibTrans2D1" presStyleIdx="0" presStyleCnt="4"/>
      <dgm:spPr/>
    </dgm:pt>
    <dgm:pt modelId="{E29AC49D-6F6D-4D91-A824-7417CBA95500}" type="pres">
      <dgm:prSet presAssocID="{C742C854-B1CE-4035-AD6A-7F5CCA972A00}" presName="node" presStyleLbl="node1" presStyleIdx="1" presStyleCnt="5">
        <dgm:presLayoutVars>
          <dgm:bulletEnabled val="1"/>
        </dgm:presLayoutVars>
      </dgm:prSet>
      <dgm:spPr/>
    </dgm:pt>
    <dgm:pt modelId="{8B742756-5D74-4726-8A68-BEBA4ACA7994}" type="pres">
      <dgm:prSet presAssocID="{326E035D-8135-4098-977F-9B8C5FCE8E84}" presName="sibTrans" presStyleLbl="sibTrans2D1" presStyleIdx="1" presStyleCnt="4"/>
      <dgm:spPr/>
    </dgm:pt>
    <dgm:pt modelId="{DD04BAB7-8B36-4F09-835F-064BF77D0F47}" type="pres">
      <dgm:prSet presAssocID="{326E035D-8135-4098-977F-9B8C5FCE8E84}" presName="connectorText" presStyleLbl="sibTrans2D1" presStyleIdx="1" presStyleCnt="4"/>
      <dgm:spPr/>
    </dgm:pt>
    <dgm:pt modelId="{DD2AA1C9-B825-4798-B490-6F574241C636}" type="pres">
      <dgm:prSet presAssocID="{B7BA0B7B-7011-4FE9-B235-7F66E3152700}" presName="node" presStyleLbl="node1" presStyleIdx="2" presStyleCnt="5">
        <dgm:presLayoutVars>
          <dgm:bulletEnabled val="1"/>
        </dgm:presLayoutVars>
      </dgm:prSet>
      <dgm:spPr/>
    </dgm:pt>
    <dgm:pt modelId="{CDEE038C-B4C8-4012-A413-3F2F7E4BD442}" type="pres">
      <dgm:prSet presAssocID="{CD549346-CFA7-4485-8505-EE371CD0E44B}" presName="sibTrans" presStyleLbl="sibTrans2D1" presStyleIdx="2" presStyleCnt="4"/>
      <dgm:spPr/>
    </dgm:pt>
    <dgm:pt modelId="{4D89423B-BC0B-4DFB-8E92-F127E5A546CD}" type="pres">
      <dgm:prSet presAssocID="{CD549346-CFA7-4485-8505-EE371CD0E44B}" presName="connectorText" presStyleLbl="sibTrans2D1" presStyleIdx="2" presStyleCnt="4"/>
      <dgm:spPr/>
    </dgm:pt>
    <dgm:pt modelId="{D4845A8D-DC2D-4269-BB8C-41F76C2514F5}" type="pres">
      <dgm:prSet presAssocID="{EEF03C26-0942-494D-A54F-01030FF88156}" presName="node" presStyleLbl="node1" presStyleIdx="3" presStyleCnt="5">
        <dgm:presLayoutVars>
          <dgm:bulletEnabled val="1"/>
        </dgm:presLayoutVars>
      </dgm:prSet>
      <dgm:spPr/>
    </dgm:pt>
    <dgm:pt modelId="{3825F1B4-2A44-4013-96FC-E86FF04EB74E}" type="pres">
      <dgm:prSet presAssocID="{6537EC77-0A08-415A-96D8-122524BDC02D}" presName="sibTrans" presStyleLbl="sibTrans2D1" presStyleIdx="3" presStyleCnt="4"/>
      <dgm:spPr/>
    </dgm:pt>
    <dgm:pt modelId="{F9B83EF6-F776-486A-B397-49E345CFED7A}" type="pres">
      <dgm:prSet presAssocID="{6537EC77-0A08-415A-96D8-122524BDC02D}" presName="connectorText" presStyleLbl="sibTrans2D1" presStyleIdx="3" presStyleCnt="4"/>
      <dgm:spPr/>
    </dgm:pt>
    <dgm:pt modelId="{45D68EA6-5348-4BC5-B2C8-E67623F48910}" type="pres">
      <dgm:prSet presAssocID="{54F1E606-452B-40BE-9494-6E3A496A2B8E}" presName="node" presStyleLbl="node1" presStyleIdx="4" presStyleCnt="5">
        <dgm:presLayoutVars>
          <dgm:bulletEnabled val="1"/>
        </dgm:presLayoutVars>
      </dgm:prSet>
      <dgm:spPr/>
    </dgm:pt>
  </dgm:ptLst>
  <dgm:cxnLst>
    <dgm:cxn modelId="{0FD82D22-52E6-4091-A2EB-FCD5DE05F656}" type="presOf" srcId="{6537EC77-0A08-415A-96D8-122524BDC02D}" destId="{F9B83EF6-F776-486A-B397-49E345CFED7A}" srcOrd="1" destOrd="0" presId="urn:microsoft.com/office/officeart/2005/8/layout/process5"/>
    <dgm:cxn modelId="{05B8FA2F-88CE-4FD1-BA12-1A83F2D1F812}" type="presOf" srcId="{B7BA0B7B-7011-4FE9-B235-7F66E3152700}" destId="{DD2AA1C9-B825-4798-B490-6F574241C636}" srcOrd="0" destOrd="0" presId="urn:microsoft.com/office/officeart/2005/8/layout/process5"/>
    <dgm:cxn modelId="{4CFDE131-301F-4412-BF2A-ECC3C72D2C9C}" type="presOf" srcId="{54F1E606-452B-40BE-9494-6E3A496A2B8E}" destId="{45D68EA6-5348-4BC5-B2C8-E67623F48910}" srcOrd="0" destOrd="0" presId="urn:microsoft.com/office/officeart/2005/8/layout/process5"/>
    <dgm:cxn modelId="{C6AEE660-F9B1-43CA-8E18-EB753E301843}" type="presOf" srcId="{326E035D-8135-4098-977F-9B8C5FCE8E84}" destId="{DD04BAB7-8B36-4F09-835F-064BF77D0F47}" srcOrd="1" destOrd="0" presId="urn:microsoft.com/office/officeart/2005/8/layout/process5"/>
    <dgm:cxn modelId="{56FA5268-7797-4664-9879-4BF1F72EE198}" type="presOf" srcId="{C750A530-297F-44CB-8273-A9B6141F40EB}" destId="{BE0AE29F-A9D5-4770-84E4-89FA2E383D46}" srcOrd="0" destOrd="0" presId="urn:microsoft.com/office/officeart/2005/8/layout/process5"/>
    <dgm:cxn modelId="{55986D50-DF8C-42A1-8F62-DE6F93FB4639}" type="presOf" srcId="{F72FFA2E-9ACC-461C-896A-21279BC5D5A5}" destId="{44E36DE4-0038-48BF-9A5C-514C5BD4A5F0}" srcOrd="0" destOrd="0" presId="urn:microsoft.com/office/officeart/2005/8/layout/process5"/>
    <dgm:cxn modelId="{DB69D570-D281-4B09-A4DF-132339492AA5}" srcId="{7A6052BD-6C03-477C-A31E-482E85F6974D}" destId="{54F1E606-452B-40BE-9494-6E3A496A2B8E}" srcOrd="4" destOrd="0" parTransId="{81F01C49-381F-4E8C-B636-457D69B864EB}" sibTransId="{AE054CE8-4CBC-4984-A12A-FDCE639AA525}"/>
    <dgm:cxn modelId="{ECA85A54-EAFD-4401-A63C-545872A7E9A6}" type="presOf" srcId="{C742C854-B1CE-4035-AD6A-7F5CCA972A00}" destId="{E29AC49D-6F6D-4D91-A824-7417CBA95500}" srcOrd="0" destOrd="0" presId="urn:microsoft.com/office/officeart/2005/8/layout/process5"/>
    <dgm:cxn modelId="{68F79D83-0CD6-453B-86A3-0991F53E088E}" type="presOf" srcId="{C750A530-297F-44CB-8273-A9B6141F40EB}" destId="{FCB66B37-8228-4E8E-9893-443130F97218}" srcOrd="1" destOrd="0" presId="urn:microsoft.com/office/officeart/2005/8/layout/process5"/>
    <dgm:cxn modelId="{E9920485-4D75-4186-9C81-3A7443E4E368}" type="presOf" srcId="{EEF03C26-0942-494D-A54F-01030FF88156}" destId="{D4845A8D-DC2D-4269-BB8C-41F76C2514F5}" srcOrd="0" destOrd="0" presId="urn:microsoft.com/office/officeart/2005/8/layout/process5"/>
    <dgm:cxn modelId="{C5D5D487-AB93-4241-9658-4AE7BA3060E3}" type="presOf" srcId="{CD549346-CFA7-4485-8505-EE371CD0E44B}" destId="{4D89423B-BC0B-4DFB-8E92-F127E5A546CD}" srcOrd="1" destOrd="0" presId="urn:microsoft.com/office/officeart/2005/8/layout/process5"/>
    <dgm:cxn modelId="{9D0B2CAF-B3DD-4630-9E78-39D2394BA081}" srcId="{7A6052BD-6C03-477C-A31E-482E85F6974D}" destId="{C742C854-B1CE-4035-AD6A-7F5CCA972A00}" srcOrd="1" destOrd="0" parTransId="{2B67B701-B370-4D5B-BDB1-CBD2380C4C36}" sibTransId="{326E035D-8135-4098-977F-9B8C5FCE8E84}"/>
    <dgm:cxn modelId="{E7DB1EBD-B12A-4138-905E-D73941121ABC}" srcId="{7A6052BD-6C03-477C-A31E-482E85F6974D}" destId="{F72FFA2E-9ACC-461C-896A-21279BC5D5A5}" srcOrd="0" destOrd="0" parTransId="{FC8137C2-BABD-41FA-9860-FD111AE257E4}" sibTransId="{C750A530-297F-44CB-8273-A9B6141F40EB}"/>
    <dgm:cxn modelId="{1ACC34BE-4370-45F0-9780-9083186AC7D1}" type="presOf" srcId="{CD549346-CFA7-4485-8505-EE371CD0E44B}" destId="{CDEE038C-B4C8-4012-A413-3F2F7E4BD442}" srcOrd="0" destOrd="0" presId="urn:microsoft.com/office/officeart/2005/8/layout/process5"/>
    <dgm:cxn modelId="{6AEBC2D9-8743-48F7-93A2-010B8078F476}" srcId="{7A6052BD-6C03-477C-A31E-482E85F6974D}" destId="{EEF03C26-0942-494D-A54F-01030FF88156}" srcOrd="3" destOrd="0" parTransId="{E3968F64-224E-46B6-8C13-ECCE06851B18}" sibTransId="{6537EC77-0A08-415A-96D8-122524BDC02D}"/>
    <dgm:cxn modelId="{CAD475DC-6F4E-4BFB-B091-AAB14D2BDB13}" type="presOf" srcId="{6537EC77-0A08-415A-96D8-122524BDC02D}" destId="{3825F1B4-2A44-4013-96FC-E86FF04EB74E}" srcOrd="0" destOrd="0" presId="urn:microsoft.com/office/officeart/2005/8/layout/process5"/>
    <dgm:cxn modelId="{36DFA5E8-A60D-4123-9757-5D5FEA86EA9E}" type="presOf" srcId="{7A6052BD-6C03-477C-A31E-482E85F6974D}" destId="{EE602B0D-A930-499B-B046-B78D386570BB}" srcOrd="0" destOrd="0" presId="urn:microsoft.com/office/officeart/2005/8/layout/process5"/>
    <dgm:cxn modelId="{A841DEE9-4AE1-4C17-BFCB-139F3E1AE1B4}" type="presOf" srcId="{326E035D-8135-4098-977F-9B8C5FCE8E84}" destId="{8B742756-5D74-4726-8A68-BEBA4ACA7994}" srcOrd="0" destOrd="0" presId="urn:microsoft.com/office/officeart/2005/8/layout/process5"/>
    <dgm:cxn modelId="{F7FBA6F6-3BAD-4C25-9373-04752CE67DB8}" srcId="{7A6052BD-6C03-477C-A31E-482E85F6974D}" destId="{B7BA0B7B-7011-4FE9-B235-7F66E3152700}" srcOrd="2" destOrd="0" parTransId="{359D6BD1-F4AF-4826-9C51-E3126258690E}" sibTransId="{CD549346-CFA7-4485-8505-EE371CD0E44B}"/>
    <dgm:cxn modelId="{5BC59A3F-E514-4F74-A5C8-9D6C668D90C2}" type="presParOf" srcId="{EE602B0D-A930-499B-B046-B78D386570BB}" destId="{44E36DE4-0038-48BF-9A5C-514C5BD4A5F0}" srcOrd="0" destOrd="0" presId="urn:microsoft.com/office/officeart/2005/8/layout/process5"/>
    <dgm:cxn modelId="{8FA014D0-516A-4ED3-ABD0-DA42B00C8A8E}" type="presParOf" srcId="{EE602B0D-A930-499B-B046-B78D386570BB}" destId="{BE0AE29F-A9D5-4770-84E4-89FA2E383D46}" srcOrd="1" destOrd="0" presId="urn:microsoft.com/office/officeart/2005/8/layout/process5"/>
    <dgm:cxn modelId="{73995EB4-89E1-41B3-813A-5A0E946850C4}" type="presParOf" srcId="{BE0AE29F-A9D5-4770-84E4-89FA2E383D46}" destId="{FCB66B37-8228-4E8E-9893-443130F97218}" srcOrd="0" destOrd="0" presId="urn:microsoft.com/office/officeart/2005/8/layout/process5"/>
    <dgm:cxn modelId="{D7C83526-2CA3-46EA-B4C8-2C84B008C858}" type="presParOf" srcId="{EE602B0D-A930-499B-B046-B78D386570BB}" destId="{E29AC49D-6F6D-4D91-A824-7417CBA95500}" srcOrd="2" destOrd="0" presId="urn:microsoft.com/office/officeart/2005/8/layout/process5"/>
    <dgm:cxn modelId="{E9514E4C-2141-4B64-9327-E3069DFB3C60}" type="presParOf" srcId="{EE602B0D-A930-499B-B046-B78D386570BB}" destId="{8B742756-5D74-4726-8A68-BEBA4ACA7994}" srcOrd="3" destOrd="0" presId="urn:microsoft.com/office/officeart/2005/8/layout/process5"/>
    <dgm:cxn modelId="{8426951D-D389-47DD-A82B-6A6BF68433FB}" type="presParOf" srcId="{8B742756-5D74-4726-8A68-BEBA4ACA7994}" destId="{DD04BAB7-8B36-4F09-835F-064BF77D0F47}" srcOrd="0" destOrd="0" presId="urn:microsoft.com/office/officeart/2005/8/layout/process5"/>
    <dgm:cxn modelId="{D1260DA6-C66D-4668-8CED-7308452F1D3C}" type="presParOf" srcId="{EE602B0D-A930-499B-B046-B78D386570BB}" destId="{DD2AA1C9-B825-4798-B490-6F574241C636}" srcOrd="4" destOrd="0" presId="urn:microsoft.com/office/officeart/2005/8/layout/process5"/>
    <dgm:cxn modelId="{57B3C2E1-7AB5-4F11-9F56-F75A929B1856}" type="presParOf" srcId="{EE602B0D-A930-499B-B046-B78D386570BB}" destId="{CDEE038C-B4C8-4012-A413-3F2F7E4BD442}" srcOrd="5" destOrd="0" presId="urn:microsoft.com/office/officeart/2005/8/layout/process5"/>
    <dgm:cxn modelId="{25348C7F-CE62-4E45-A8B5-16106B691279}" type="presParOf" srcId="{CDEE038C-B4C8-4012-A413-3F2F7E4BD442}" destId="{4D89423B-BC0B-4DFB-8E92-F127E5A546CD}" srcOrd="0" destOrd="0" presId="urn:microsoft.com/office/officeart/2005/8/layout/process5"/>
    <dgm:cxn modelId="{D6E7F931-17E6-4C7D-9963-F30F2391B9A6}" type="presParOf" srcId="{EE602B0D-A930-499B-B046-B78D386570BB}" destId="{D4845A8D-DC2D-4269-BB8C-41F76C2514F5}" srcOrd="6" destOrd="0" presId="urn:microsoft.com/office/officeart/2005/8/layout/process5"/>
    <dgm:cxn modelId="{FECB0B03-2B98-4CC4-8A39-76C6893723C9}" type="presParOf" srcId="{EE602B0D-A930-499B-B046-B78D386570BB}" destId="{3825F1B4-2A44-4013-96FC-E86FF04EB74E}" srcOrd="7" destOrd="0" presId="urn:microsoft.com/office/officeart/2005/8/layout/process5"/>
    <dgm:cxn modelId="{123DABB0-5AB0-4E9F-9C8D-2FD092A61314}" type="presParOf" srcId="{3825F1B4-2A44-4013-96FC-E86FF04EB74E}" destId="{F9B83EF6-F776-486A-B397-49E345CFED7A}" srcOrd="0" destOrd="0" presId="urn:microsoft.com/office/officeart/2005/8/layout/process5"/>
    <dgm:cxn modelId="{7C47A3EE-A7D1-4821-8639-FF8AE0CCD6E2}" type="presParOf" srcId="{EE602B0D-A930-499B-B046-B78D386570BB}" destId="{45D68EA6-5348-4BC5-B2C8-E67623F4891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E45BD3-7995-41E1-AADC-B02EE73F1A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05066C-7E13-491E-A3A0-84FC13F9F028}">
      <dgm:prSet/>
      <dgm:spPr/>
      <dgm:t>
        <a:bodyPr/>
        <a:lstStyle/>
        <a:p>
          <a:r>
            <a:rPr lang="en-US"/>
            <a:t>Bundle Optimization: Scale winning bundles, repackage/discontinue weak ones</a:t>
          </a:r>
        </a:p>
      </dgm:t>
    </dgm:pt>
    <dgm:pt modelId="{12758F32-B590-4639-AC1F-C9BF85B49A56}" type="parTrans" cxnId="{8873B52E-94D1-4AB3-9137-D879B029C10F}">
      <dgm:prSet/>
      <dgm:spPr/>
      <dgm:t>
        <a:bodyPr/>
        <a:lstStyle/>
        <a:p>
          <a:endParaRPr lang="en-US"/>
        </a:p>
      </dgm:t>
    </dgm:pt>
    <dgm:pt modelId="{2156E7F7-4CFF-4F87-9E63-4BD04B02B8AD}" type="sibTrans" cxnId="{8873B52E-94D1-4AB3-9137-D879B029C10F}">
      <dgm:prSet/>
      <dgm:spPr/>
      <dgm:t>
        <a:bodyPr/>
        <a:lstStyle/>
        <a:p>
          <a:endParaRPr lang="en-US"/>
        </a:p>
      </dgm:t>
    </dgm:pt>
    <dgm:pt modelId="{F938355F-D21F-4F8C-8C88-301C0D3D8059}">
      <dgm:prSet/>
      <dgm:spPr/>
      <dgm:t>
        <a:bodyPr/>
        <a:lstStyle/>
        <a:p>
          <a:r>
            <a:rPr lang="en-US"/>
            <a:t>Customer Retention: Tier-based rewards &amp; personalized offers</a:t>
          </a:r>
        </a:p>
      </dgm:t>
    </dgm:pt>
    <dgm:pt modelId="{754E1C21-CD14-4B3C-851C-BA1704663A89}" type="parTrans" cxnId="{B7209BE4-8880-4A87-8E24-5C589D21FC0E}">
      <dgm:prSet/>
      <dgm:spPr/>
      <dgm:t>
        <a:bodyPr/>
        <a:lstStyle/>
        <a:p>
          <a:endParaRPr lang="en-US"/>
        </a:p>
      </dgm:t>
    </dgm:pt>
    <dgm:pt modelId="{76446140-315C-4AC3-A3AB-4B720F581076}" type="sibTrans" cxnId="{B7209BE4-8880-4A87-8E24-5C589D21FC0E}">
      <dgm:prSet/>
      <dgm:spPr/>
      <dgm:t>
        <a:bodyPr/>
        <a:lstStyle/>
        <a:p>
          <a:endParaRPr lang="en-US"/>
        </a:p>
      </dgm:t>
    </dgm:pt>
    <dgm:pt modelId="{6DD27840-7DD6-4A7D-BB27-CF02B759A829}">
      <dgm:prSet/>
      <dgm:spPr/>
      <dgm:t>
        <a:bodyPr/>
        <a:lstStyle/>
        <a:p>
          <a:r>
            <a:rPr lang="en-US"/>
            <a:t>Payment Reliability: Improve failure handling, promote card/wallet use</a:t>
          </a:r>
        </a:p>
      </dgm:t>
    </dgm:pt>
    <dgm:pt modelId="{8AD2F3F9-E394-46CA-8920-8A94FA4DFB09}" type="parTrans" cxnId="{3F52C91A-504D-4240-A9C8-47C81B99E63B}">
      <dgm:prSet/>
      <dgm:spPr/>
      <dgm:t>
        <a:bodyPr/>
        <a:lstStyle/>
        <a:p>
          <a:endParaRPr lang="en-US"/>
        </a:p>
      </dgm:t>
    </dgm:pt>
    <dgm:pt modelId="{1B1D2345-DF70-4D64-B1C8-8D3E85025EFF}" type="sibTrans" cxnId="{3F52C91A-504D-4240-A9C8-47C81B99E63B}">
      <dgm:prSet/>
      <dgm:spPr/>
      <dgm:t>
        <a:bodyPr/>
        <a:lstStyle/>
        <a:p>
          <a:endParaRPr lang="en-US"/>
        </a:p>
      </dgm:t>
    </dgm:pt>
    <dgm:pt modelId="{6EB63E6D-5C67-4E26-9BD1-DBD3572F8B32}">
      <dgm:prSet/>
      <dgm:spPr/>
      <dgm:t>
        <a:bodyPr/>
        <a:lstStyle/>
        <a:p>
          <a:r>
            <a:rPr lang="en-US"/>
            <a:t>Customer Experience: Strengthen logistics, prioritize delivery</a:t>
          </a:r>
        </a:p>
      </dgm:t>
    </dgm:pt>
    <dgm:pt modelId="{85986F09-E4BC-4480-B2D2-5F82DC3BB34C}" type="parTrans" cxnId="{2097FE6A-8A79-40C7-87F3-5AC067DCC266}">
      <dgm:prSet/>
      <dgm:spPr/>
      <dgm:t>
        <a:bodyPr/>
        <a:lstStyle/>
        <a:p>
          <a:endParaRPr lang="en-US"/>
        </a:p>
      </dgm:t>
    </dgm:pt>
    <dgm:pt modelId="{427243EE-A071-4FD3-B71E-1ABA58AFFA02}" type="sibTrans" cxnId="{2097FE6A-8A79-40C7-87F3-5AC067DCC266}">
      <dgm:prSet/>
      <dgm:spPr/>
      <dgm:t>
        <a:bodyPr/>
        <a:lstStyle/>
        <a:p>
          <a:endParaRPr lang="en-US"/>
        </a:p>
      </dgm:t>
    </dgm:pt>
    <dgm:pt modelId="{73080256-13C3-4623-8821-83B8573C8155}">
      <dgm:prSet/>
      <dgm:spPr/>
      <dgm:t>
        <a:bodyPr/>
        <a:lstStyle/>
        <a:p>
          <a:r>
            <a:rPr lang="en-US" dirty="0"/>
            <a:t>Expansion: Target Tier-2 (Platinum) cities with localized marketing</a:t>
          </a:r>
        </a:p>
      </dgm:t>
    </dgm:pt>
    <dgm:pt modelId="{C07BF5D0-5CDE-45E7-9A93-AC3D2D220AB7}" type="parTrans" cxnId="{5C40BD0E-F578-482F-A5D7-8638A74A9081}">
      <dgm:prSet/>
      <dgm:spPr/>
      <dgm:t>
        <a:bodyPr/>
        <a:lstStyle/>
        <a:p>
          <a:endParaRPr lang="en-US"/>
        </a:p>
      </dgm:t>
    </dgm:pt>
    <dgm:pt modelId="{B5D135A6-AA73-4A0B-BF8A-6ABE82796CE7}" type="sibTrans" cxnId="{5C40BD0E-F578-482F-A5D7-8638A74A9081}">
      <dgm:prSet/>
      <dgm:spPr/>
      <dgm:t>
        <a:bodyPr/>
        <a:lstStyle/>
        <a:p>
          <a:endParaRPr lang="en-US"/>
        </a:p>
      </dgm:t>
    </dgm:pt>
    <dgm:pt modelId="{EAE49A5A-5062-4F26-B336-EF3F1F4D8703}" type="pres">
      <dgm:prSet presAssocID="{E7E45BD3-7995-41E1-AADC-B02EE73F1AE4}" presName="linear" presStyleCnt="0">
        <dgm:presLayoutVars>
          <dgm:animLvl val="lvl"/>
          <dgm:resizeHandles val="exact"/>
        </dgm:presLayoutVars>
      </dgm:prSet>
      <dgm:spPr/>
    </dgm:pt>
    <dgm:pt modelId="{58117A9C-52A4-4777-8A51-1129251ED1E7}" type="pres">
      <dgm:prSet presAssocID="{C705066C-7E13-491E-A3A0-84FC13F9F02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1B6D708-79B9-46A3-A505-B02426C8FFE2}" type="pres">
      <dgm:prSet presAssocID="{2156E7F7-4CFF-4F87-9E63-4BD04B02B8AD}" presName="spacer" presStyleCnt="0"/>
      <dgm:spPr/>
    </dgm:pt>
    <dgm:pt modelId="{AC48C01D-7186-4392-97D4-3D04F6FF35C8}" type="pres">
      <dgm:prSet presAssocID="{F938355F-D21F-4F8C-8C88-301C0D3D805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6C6AC6E-C352-4C07-B726-EB0E89CD8B41}" type="pres">
      <dgm:prSet presAssocID="{76446140-315C-4AC3-A3AB-4B720F581076}" presName="spacer" presStyleCnt="0"/>
      <dgm:spPr/>
    </dgm:pt>
    <dgm:pt modelId="{7443807A-25FB-43C4-9095-81D2DA3E6EBE}" type="pres">
      <dgm:prSet presAssocID="{6DD27840-7DD6-4A7D-BB27-CF02B759A82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9C4B637-6AEC-4ABC-9584-9C82BBC12C10}" type="pres">
      <dgm:prSet presAssocID="{1B1D2345-DF70-4D64-B1C8-8D3E85025EFF}" presName="spacer" presStyleCnt="0"/>
      <dgm:spPr/>
    </dgm:pt>
    <dgm:pt modelId="{42749D57-15E8-4157-AD18-216C6959FEDB}" type="pres">
      <dgm:prSet presAssocID="{6EB63E6D-5C67-4E26-9BD1-DBD3572F8B3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EBE972C-1334-4386-8ABA-8CC2D3CDBB25}" type="pres">
      <dgm:prSet presAssocID="{427243EE-A071-4FD3-B71E-1ABA58AFFA02}" presName="spacer" presStyleCnt="0"/>
      <dgm:spPr/>
    </dgm:pt>
    <dgm:pt modelId="{BF55AAE0-6268-460B-B8C7-7B769620EE95}" type="pres">
      <dgm:prSet presAssocID="{73080256-13C3-4623-8821-83B8573C815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AC4790E-5547-44F4-85B8-9BE39D0A4D92}" type="presOf" srcId="{73080256-13C3-4623-8821-83B8573C8155}" destId="{BF55AAE0-6268-460B-B8C7-7B769620EE95}" srcOrd="0" destOrd="0" presId="urn:microsoft.com/office/officeart/2005/8/layout/vList2"/>
    <dgm:cxn modelId="{5C40BD0E-F578-482F-A5D7-8638A74A9081}" srcId="{E7E45BD3-7995-41E1-AADC-B02EE73F1AE4}" destId="{73080256-13C3-4623-8821-83B8573C8155}" srcOrd="4" destOrd="0" parTransId="{C07BF5D0-5CDE-45E7-9A93-AC3D2D220AB7}" sibTransId="{B5D135A6-AA73-4A0B-BF8A-6ABE82796CE7}"/>
    <dgm:cxn modelId="{3F52C91A-504D-4240-A9C8-47C81B99E63B}" srcId="{E7E45BD3-7995-41E1-AADC-B02EE73F1AE4}" destId="{6DD27840-7DD6-4A7D-BB27-CF02B759A829}" srcOrd="2" destOrd="0" parTransId="{8AD2F3F9-E394-46CA-8920-8A94FA4DFB09}" sibTransId="{1B1D2345-DF70-4D64-B1C8-8D3E85025EFF}"/>
    <dgm:cxn modelId="{8873B52E-94D1-4AB3-9137-D879B029C10F}" srcId="{E7E45BD3-7995-41E1-AADC-B02EE73F1AE4}" destId="{C705066C-7E13-491E-A3A0-84FC13F9F028}" srcOrd="0" destOrd="0" parTransId="{12758F32-B590-4639-AC1F-C9BF85B49A56}" sibTransId="{2156E7F7-4CFF-4F87-9E63-4BD04B02B8AD}"/>
    <dgm:cxn modelId="{2097FE6A-8A79-40C7-87F3-5AC067DCC266}" srcId="{E7E45BD3-7995-41E1-AADC-B02EE73F1AE4}" destId="{6EB63E6D-5C67-4E26-9BD1-DBD3572F8B32}" srcOrd="3" destOrd="0" parTransId="{85986F09-E4BC-4480-B2D2-5F82DC3BB34C}" sibTransId="{427243EE-A071-4FD3-B71E-1ABA58AFFA02}"/>
    <dgm:cxn modelId="{B6311C99-1676-4C18-8E2E-79C5160F566E}" type="presOf" srcId="{C705066C-7E13-491E-A3A0-84FC13F9F028}" destId="{58117A9C-52A4-4777-8A51-1129251ED1E7}" srcOrd="0" destOrd="0" presId="urn:microsoft.com/office/officeart/2005/8/layout/vList2"/>
    <dgm:cxn modelId="{5E7590B1-B450-426C-94D9-8BF1620F4BF7}" type="presOf" srcId="{6DD27840-7DD6-4A7D-BB27-CF02B759A829}" destId="{7443807A-25FB-43C4-9095-81D2DA3E6EBE}" srcOrd="0" destOrd="0" presId="urn:microsoft.com/office/officeart/2005/8/layout/vList2"/>
    <dgm:cxn modelId="{E428DAB2-F43A-4343-B50B-0EEAE9703669}" type="presOf" srcId="{F938355F-D21F-4F8C-8C88-301C0D3D8059}" destId="{AC48C01D-7186-4392-97D4-3D04F6FF35C8}" srcOrd="0" destOrd="0" presId="urn:microsoft.com/office/officeart/2005/8/layout/vList2"/>
    <dgm:cxn modelId="{AE65A1BB-0FBC-42AB-B2AA-716208BD9F05}" type="presOf" srcId="{E7E45BD3-7995-41E1-AADC-B02EE73F1AE4}" destId="{EAE49A5A-5062-4F26-B336-EF3F1F4D8703}" srcOrd="0" destOrd="0" presId="urn:microsoft.com/office/officeart/2005/8/layout/vList2"/>
    <dgm:cxn modelId="{16CFF1D1-3E03-4A40-A032-1932E2C6E210}" type="presOf" srcId="{6EB63E6D-5C67-4E26-9BD1-DBD3572F8B32}" destId="{42749D57-15E8-4157-AD18-216C6959FEDB}" srcOrd="0" destOrd="0" presId="urn:microsoft.com/office/officeart/2005/8/layout/vList2"/>
    <dgm:cxn modelId="{B7209BE4-8880-4A87-8E24-5C589D21FC0E}" srcId="{E7E45BD3-7995-41E1-AADC-B02EE73F1AE4}" destId="{F938355F-D21F-4F8C-8C88-301C0D3D8059}" srcOrd="1" destOrd="0" parTransId="{754E1C21-CD14-4B3C-851C-BA1704663A89}" sibTransId="{76446140-315C-4AC3-A3AB-4B720F581076}"/>
    <dgm:cxn modelId="{95976B94-1B02-4331-ADB1-8F2C0127E93A}" type="presParOf" srcId="{EAE49A5A-5062-4F26-B336-EF3F1F4D8703}" destId="{58117A9C-52A4-4777-8A51-1129251ED1E7}" srcOrd="0" destOrd="0" presId="urn:microsoft.com/office/officeart/2005/8/layout/vList2"/>
    <dgm:cxn modelId="{FB96CDAF-2258-41E8-8723-4FCC3202700F}" type="presParOf" srcId="{EAE49A5A-5062-4F26-B336-EF3F1F4D8703}" destId="{71B6D708-79B9-46A3-A505-B02426C8FFE2}" srcOrd="1" destOrd="0" presId="urn:microsoft.com/office/officeart/2005/8/layout/vList2"/>
    <dgm:cxn modelId="{C12185EC-909F-4B6C-A465-734511790AD0}" type="presParOf" srcId="{EAE49A5A-5062-4F26-B336-EF3F1F4D8703}" destId="{AC48C01D-7186-4392-97D4-3D04F6FF35C8}" srcOrd="2" destOrd="0" presId="urn:microsoft.com/office/officeart/2005/8/layout/vList2"/>
    <dgm:cxn modelId="{A11DB311-CD30-447E-940A-5B561F71E835}" type="presParOf" srcId="{EAE49A5A-5062-4F26-B336-EF3F1F4D8703}" destId="{06C6AC6E-C352-4C07-B726-EB0E89CD8B41}" srcOrd="3" destOrd="0" presId="urn:microsoft.com/office/officeart/2005/8/layout/vList2"/>
    <dgm:cxn modelId="{09FB848C-972C-49E5-B534-8834CD22ED27}" type="presParOf" srcId="{EAE49A5A-5062-4F26-B336-EF3F1F4D8703}" destId="{7443807A-25FB-43C4-9095-81D2DA3E6EBE}" srcOrd="4" destOrd="0" presId="urn:microsoft.com/office/officeart/2005/8/layout/vList2"/>
    <dgm:cxn modelId="{2B52DF2A-C7D5-44B1-87BF-9209FB2734DF}" type="presParOf" srcId="{EAE49A5A-5062-4F26-B336-EF3F1F4D8703}" destId="{C9C4B637-6AEC-4ABC-9584-9C82BBC12C10}" srcOrd="5" destOrd="0" presId="urn:microsoft.com/office/officeart/2005/8/layout/vList2"/>
    <dgm:cxn modelId="{9D606C70-DDBC-44EB-87C1-05EA5FD777B0}" type="presParOf" srcId="{EAE49A5A-5062-4F26-B336-EF3F1F4D8703}" destId="{42749D57-15E8-4157-AD18-216C6959FEDB}" srcOrd="6" destOrd="0" presId="urn:microsoft.com/office/officeart/2005/8/layout/vList2"/>
    <dgm:cxn modelId="{58C371EF-5581-4113-A732-C8F49465B367}" type="presParOf" srcId="{EAE49A5A-5062-4F26-B336-EF3F1F4D8703}" destId="{4EBE972C-1334-4386-8ABA-8CC2D3CDBB25}" srcOrd="7" destOrd="0" presId="urn:microsoft.com/office/officeart/2005/8/layout/vList2"/>
    <dgm:cxn modelId="{1C2B3544-EB61-46B1-80BF-E5C72D7ACA44}" type="presParOf" srcId="{EAE49A5A-5062-4F26-B336-EF3F1F4D8703}" destId="{BF55AAE0-6268-460B-B8C7-7B769620EE9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240469-0600-4295-827F-DA1699608C9B}">
      <dsp:nvSpPr>
        <dsp:cNvPr id="0" name=""/>
        <dsp:cNvSpPr/>
      </dsp:nvSpPr>
      <dsp:spPr>
        <a:xfrm>
          <a:off x="0" y="0"/>
          <a:ext cx="4491438" cy="57563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BY ASEKHAME EFEOMO BLESSING</a:t>
          </a:r>
        </a:p>
      </dsp:txBody>
      <dsp:txXfrm>
        <a:off x="28100" y="28100"/>
        <a:ext cx="4435238" cy="519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77E27-FAC6-450B-A566-8845587B1FD3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A3783-645E-4EC9-80F8-5E723EE40C86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18205-2DB4-4B14-84C8-40AA1CF8D26C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Digital-first Nigerian subscription company</a:t>
          </a:r>
        </a:p>
      </dsp:txBody>
      <dsp:txXfrm>
        <a:off x="46529" y="2703902"/>
        <a:ext cx="2418750" cy="720000"/>
      </dsp:txXfrm>
    </dsp:sp>
    <dsp:sp modelId="{79D408EC-B412-4448-BB64-6D81128522CC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79142-38BA-47FE-8B6F-6ADEFF17DCDF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D2A94-3242-4DE5-A577-DCBA210B8D36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Monthly bundles: wellness kits, snacks, tech, home essentials</a:t>
          </a:r>
        </a:p>
      </dsp:txBody>
      <dsp:txXfrm>
        <a:off x="2888560" y="2703902"/>
        <a:ext cx="2418750" cy="720000"/>
      </dsp:txXfrm>
    </dsp:sp>
    <dsp:sp modelId="{2E3533FC-5A38-4FFD-A0B9-197E0716A2CE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E939D-0A18-4AE5-9D01-6140312889C0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35888-113C-4643-AC1A-7F2CA10175C7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Challenge: Data-rich but insight-poor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B45F6-E89D-469E-AD82-F2815BB7AF2C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DD4B45-658A-42E1-AA1E-995190D79FD5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BF9AD-7BD7-4B24-9FD0-CA6331028ECA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Identify top-performing bundles</a:t>
          </a:r>
        </a:p>
      </dsp:txBody>
      <dsp:txXfrm>
        <a:off x="1059754" y="4307"/>
        <a:ext cx="3713413" cy="917536"/>
      </dsp:txXfrm>
    </dsp:sp>
    <dsp:sp modelId="{48256875-6842-4422-B839-7F8073A3C884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5160A-6F53-4E21-9332-A136039996EF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73C0C-9A20-4B51-8921-898EBA1811F3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Segment customers by loyalty &amp; spend</a:t>
          </a:r>
        </a:p>
      </dsp:txBody>
      <dsp:txXfrm>
        <a:off x="1059754" y="1151227"/>
        <a:ext cx="3713413" cy="917536"/>
      </dsp:txXfrm>
    </dsp:sp>
    <dsp:sp modelId="{13D558CF-188A-457B-A6D4-A96B6DABD98C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18AC6-F3E0-43FF-AB41-E4E95955042E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BB21E-3F08-4A7F-8100-3B955ECB6210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Analyze revenue/payment trends</a:t>
          </a:r>
        </a:p>
      </dsp:txBody>
      <dsp:txXfrm>
        <a:off x="1059754" y="2298147"/>
        <a:ext cx="3713413" cy="917536"/>
      </dsp:txXfrm>
    </dsp:sp>
    <dsp:sp modelId="{C1D1C9A7-1B7F-460E-9061-1D70A48DECCB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17246-5991-40C5-A67C-B55B52FF2F28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2A891-6849-4325-B39D-C1E6A11AF450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Link feedback to business outcomes</a:t>
          </a:r>
        </a:p>
      </dsp:txBody>
      <dsp:txXfrm>
        <a:off x="1059754" y="3445068"/>
        <a:ext cx="3713413" cy="917536"/>
      </dsp:txXfrm>
    </dsp:sp>
    <dsp:sp modelId="{1BB932D6-A7AE-4B3C-B6F5-23E124F7F61E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888F9-BF02-4E24-8982-EF8EA11CFD01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1D882-A7A7-4541-8C77-B731D49CF98F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Build interactive dashboards (Power BI)</a:t>
          </a:r>
        </a:p>
      </dsp:txBody>
      <dsp:txXfrm>
        <a:off x="1059754" y="4591988"/>
        <a:ext cx="3713413" cy="9175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5AF61-CD11-447B-9AD3-FE6614DB0259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PostgreSQL (database restoration &amp; SQL</a:t>
          </a:r>
          <a:r>
            <a:rPr lang="en-GB" sz="2100" kern="1200"/>
            <a:t> </a:t>
          </a:r>
          <a:r>
            <a:rPr lang="en-US" sz="2100" kern="1200"/>
            <a:t>queries)</a:t>
          </a:r>
        </a:p>
      </dsp:txBody>
      <dsp:txXfrm>
        <a:off x="23773" y="23773"/>
        <a:ext cx="5612256" cy="764123"/>
      </dsp:txXfrm>
    </dsp:sp>
    <dsp:sp modelId="{365CA111-483D-4E72-96C2-90BFC3119302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Power BI (KPIs, dashboards, slicers)</a:t>
          </a:r>
        </a:p>
      </dsp:txBody>
      <dsp:txXfrm>
        <a:off x="572896" y="983018"/>
        <a:ext cx="5432442" cy="764123"/>
      </dsp:txXfrm>
    </dsp:sp>
    <dsp:sp modelId="{CE88AEAF-4E25-4FFB-8A3C-3B353BC13DF0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Tables analyzed: Customers, Subscriptions, Bundles, Payments, Support Tickets</a:t>
          </a:r>
        </a:p>
      </dsp:txBody>
      <dsp:txXfrm>
        <a:off x="1113823" y="1942263"/>
        <a:ext cx="5440638" cy="764123"/>
      </dsp:txXfrm>
    </dsp:sp>
    <dsp:sp modelId="{4E6AB3BE-F034-4069-A7C9-048F0E14F7BF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Excluded failed/pending payments &amp; incomplete June data</a:t>
          </a:r>
        </a:p>
      </dsp:txBody>
      <dsp:txXfrm>
        <a:off x="1662947" y="2901508"/>
        <a:ext cx="5432442" cy="764123"/>
      </dsp:txXfrm>
    </dsp:sp>
    <dsp:sp modelId="{8F7A689B-5DAE-4399-80A8-B11B093F40CF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208F3A7D-48CA-4D30-B706-5B1971122DFC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76AFBE6A-4BC6-4ED0-95E1-BA78A6CAB5D2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EA2DD-A647-4FE7-A2A7-217D7A6756ED}">
      <dsp:nvSpPr>
        <dsp:cNvPr id="0" name=""/>
        <dsp:cNvSpPr/>
      </dsp:nvSpPr>
      <dsp:spPr>
        <a:xfrm>
          <a:off x="0" y="1799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Revenue (successful payments only)</a:t>
          </a:r>
        </a:p>
      </dsp:txBody>
      <dsp:txXfrm>
        <a:off x="0" y="179916"/>
        <a:ext cx="2561209" cy="1536725"/>
      </dsp:txXfrm>
    </dsp:sp>
    <dsp:sp modelId="{E28C05F9-E50E-44E8-9A8B-DB92F00F1ABA}">
      <dsp:nvSpPr>
        <dsp:cNvPr id="0" name=""/>
        <dsp:cNvSpPr/>
      </dsp:nvSpPr>
      <dsp:spPr>
        <a:xfrm>
          <a:off x="2817330" y="1799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Subscription Volume (count of bundles per category/size)</a:t>
          </a:r>
        </a:p>
      </dsp:txBody>
      <dsp:txXfrm>
        <a:off x="2817330" y="179916"/>
        <a:ext cx="2561209" cy="1536725"/>
      </dsp:txXfrm>
    </dsp:sp>
    <dsp:sp modelId="{A52954A4-A115-4500-A052-DF1A3F4C4D77}">
      <dsp:nvSpPr>
        <dsp:cNvPr id="0" name=""/>
        <dsp:cNvSpPr/>
      </dsp:nvSpPr>
      <dsp:spPr>
        <a:xfrm>
          <a:off x="5634661" y="1799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Average Spend per Loyalty Tier</a:t>
          </a:r>
        </a:p>
      </dsp:txBody>
      <dsp:txXfrm>
        <a:off x="5634661" y="179916"/>
        <a:ext cx="2561209" cy="1536725"/>
      </dsp:txXfrm>
    </dsp:sp>
    <dsp:sp modelId="{DB7D844C-4A68-4FAF-B9B5-A2D818DA0BEA}">
      <dsp:nvSpPr>
        <dsp:cNvPr id="0" name=""/>
        <dsp:cNvSpPr/>
      </dsp:nvSpPr>
      <dsp:spPr>
        <a:xfrm>
          <a:off x="1408665" y="19727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Payment Success Rate (%)</a:t>
          </a:r>
        </a:p>
      </dsp:txBody>
      <dsp:txXfrm>
        <a:off x="1408665" y="1972762"/>
        <a:ext cx="2561209" cy="1536725"/>
      </dsp:txXfrm>
    </dsp:sp>
    <dsp:sp modelId="{CB829C13-10F1-4A81-8B00-2D440377D80C}">
      <dsp:nvSpPr>
        <dsp:cNvPr id="0" name=""/>
        <dsp:cNvSpPr/>
      </dsp:nvSpPr>
      <dsp:spPr>
        <a:xfrm>
          <a:off x="4225995" y="19727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Ticket Rating &amp; Resolution Analysis</a:t>
          </a:r>
        </a:p>
      </dsp:txBody>
      <dsp:txXfrm>
        <a:off x="4225995" y="1972762"/>
        <a:ext cx="2561209" cy="15367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36DE4-0038-48BF-9A5C-514C5BD4A5F0}">
      <dsp:nvSpPr>
        <dsp:cNvPr id="0" name=""/>
        <dsp:cNvSpPr/>
      </dsp:nvSpPr>
      <dsp:spPr>
        <a:xfrm>
          <a:off x="6201" y="638112"/>
          <a:ext cx="1853484" cy="11120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Bundles: Certain categories consistently outperform (e.g., Tech &amp; Snacks)</a:t>
          </a:r>
        </a:p>
      </dsp:txBody>
      <dsp:txXfrm>
        <a:off x="38773" y="670684"/>
        <a:ext cx="1788340" cy="1046946"/>
      </dsp:txXfrm>
    </dsp:sp>
    <dsp:sp modelId="{BE0AE29F-A9D5-4770-84E4-89FA2E383D46}">
      <dsp:nvSpPr>
        <dsp:cNvPr id="0" name=""/>
        <dsp:cNvSpPr/>
      </dsp:nvSpPr>
      <dsp:spPr>
        <a:xfrm>
          <a:off x="2022792" y="964325"/>
          <a:ext cx="392938" cy="4596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022792" y="1056258"/>
        <a:ext cx="275057" cy="275798"/>
      </dsp:txXfrm>
    </dsp:sp>
    <dsp:sp modelId="{E29AC49D-6F6D-4D91-A824-7417CBA95500}">
      <dsp:nvSpPr>
        <dsp:cNvPr id="0" name=""/>
        <dsp:cNvSpPr/>
      </dsp:nvSpPr>
      <dsp:spPr>
        <a:xfrm>
          <a:off x="2601079" y="638112"/>
          <a:ext cx="1853484" cy="11120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Loyalty Tiers(Gold, Platinum &amp; Silver): Premium customers spend 2–3x more</a:t>
          </a:r>
        </a:p>
      </dsp:txBody>
      <dsp:txXfrm>
        <a:off x="2633651" y="670684"/>
        <a:ext cx="1788340" cy="1046946"/>
      </dsp:txXfrm>
    </dsp:sp>
    <dsp:sp modelId="{8B742756-5D74-4726-8A68-BEBA4ACA7994}">
      <dsp:nvSpPr>
        <dsp:cNvPr id="0" name=""/>
        <dsp:cNvSpPr/>
      </dsp:nvSpPr>
      <dsp:spPr>
        <a:xfrm>
          <a:off x="4617670" y="964325"/>
          <a:ext cx="392938" cy="4596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617670" y="1056258"/>
        <a:ext cx="275057" cy="275798"/>
      </dsp:txXfrm>
    </dsp:sp>
    <dsp:sp modelId="{DD2AA1C9-B825-4798-B490-6F574241C636}">
      <dsp:nvSpPr>
        <dsp:cNvPr id="0" name=""/>
        <dsp:cNvSpPr/>
      </dsp:nvSpPr>
      <dsp:spPr>
        <a:xfrm>
          <a:off x="5195958" y="638112"/>
          <a:ext cx="1853484" cy="11120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Payments: Failed transactions (bank transfers) impact revenue</a:t>
          </a:r>
        </a:p>
      </dsp:txBody>
      <dsp:txXfrm>
        <a:off x="5228530" y="670684"/>
        <a:ext cx="1788340" cy="1046946"/>
      </dsp:txXfrm>
    </dsp:sp>
    <dsp:sp modelId="{CDEE038C-B4C8-4012-A413-3F2F7E4BD442}">
      <dsp:nvSpPr>
        <dsp:cNvPr id="0" name=""/>
        <dsp:cNvSpPr/>
      </dsp:nvSpPr>
      <dsp:spPr>
        <a:xfrm rot="5400000">
          <a:off x="5926231" y="1879947"/>
          <a:ext cx="392938" cy="4596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5984802" y="1913310"/>
        <a:ext cx="275798" cy="275057"/>
      </dsp:txXfrm>
    </dsp:sp>
    <dsp:sp modelId="{D4845A8D-DC2D-4269-BB8C-41F76C2514F5}">
      <dsp:nvSpPr>
        <dsp:cNvPr id="0" name=""/>
        <dsp:cNvSpPr/>
      </dsp:nvSpPr>
      <dsp:spPr>
        <a:xfrm>
          <a:off x="5195958" y="2491596"/>
          <a:ext cx="1853484" cy="11120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Feedback: Delivery-related issues drive lowest ratings</a:t>
          </a:r>
        </a:p>
      </dsp:txBody>
      <dsp:txXfrm>
        <a:off x="5228530" y="2524168"/>
        <a:ext cx="1788340" cy="1046946"/>
      </dsp:txXfrm>
    </dsp:sp>
    <dsp:sp modelId="{3825F1B4-2A44-4013-96FC-E86FF04EB74E}">
      <dsp:nvSpPr>
        <dsp:cNvPr id="0" name=""/>
        <dsp:cNvSpPr/>
      </dsp:nvSpPr>
      <dsp:spPr>
        <a:xfrm rot="10800000">
          <a:off x="4639912" y="2817810"/>
          <a:ext cx="392938" cy="4596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757793" y="2909743"/>
        <a:ext cx="275057" cy="275798"/>
      </dsp:txXfrm>
    </dsp:sp>
    <dsp:sp modelId="{45D68EA6-5348-4BC5-B2C8-E67623F48910}">
      <dsp:nvSpPr>
        <dsp:cNvPr id="0" name=""/>
        <dsp:cNvSpPr/>
      </dsp:nvSpPr>
      <dsp:spPr>
        <a:xfrm>
          <a:off x="2601079" y="2491596"/>
          <a:ext cx="1853484" cy="11120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Geography: Lagos &amp; Abuja dominate; untapped Tier-2 cities</a:t>
          </a:r>
        </a:p>
      </dsp:txBody>
      <dsp:txXfrm>
        <a:off x="2633651" y="2524168"/>
        <a:ext cx="1788340" cy="1046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17A9C-52A4-4777-8A51-1129251ED1E7}">
      <dsp:nvSpPr>
        <dsp:cNvPr id="0" name=""/>
        <dsp:cNvSpPr/>
      </dsp:nvSpPr>
      <dsp:spPr>
        <a:xfrm>
          <a:off x="0" y="16700"/>
          <a:ext cx="7055644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Bundle Optimization: Scale winning bundles, repackage/discontinue weak ones</a:t>
          </a:r>
        </a:p>
      </dsp:txBody>
      <dsp:txXfrm>
        <a:off x="38838" y="55538"/>
        <a:ext cx="6977968" cy="717924"/>
      </dsp:txXfrm>
    </dsp:sp>
    <dsp:sp modelId="{AC48C01D-7186-4392-97D4-3D04F6FF35C8}">
      <dsp:nvSpPr>
        <dsp:cNvPr id="0" name=""/>
        <dsp:cNvSpPr/>
      </dsp:nvSpPr>
      <dsp:spPr>
        <a:xfrm>
          <a:off x="0" y="869900"/>
          <a:ext cx="7055644" cy="79560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Customer Retention: Tier-based rewards &amp; personalized offers</a:t>
          </a:r>
        </a:p>
      </dsp:txBody>
      <dsp:txXfrm>
        <a:off x="38838" y="908738"/>
        <a:ext cx="6977968" cy="717924"/>
      </dsp:txXfrm>
    </dsp:sp>
    <dsp:sp modelId="{7443807A-25FB-43C4-9095-81D2DA3E6EBE}">
      <dsp:nvSpPr>
        <dsp:cNvPr id="0" name=""/>
        <dsp:cNvSpPr/>
      </dsp:nvSpPr>
      <dsp:spPr>
        <a:xfrm>
          <a:off x="0" y="1723100"/>
          <a:ext cx="7055644" cy="7956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Payment Reliability: Improve failure handling, promote card/wallet use</a:t>
          </a:r>
        </a:p>
      </dsp:txBody>
      <dsp:txXfrm>
        <a:off x="38838" y="1761938"/>
        <a:ext cx="6977968" cy="717924"/>
      </dsp:txXfrm>
    </dsp:sp>
    <dsp:sp modelId="{42749D57-15E8-4157-AD18-216C6959FEDB}">
      <dsp:nvSpPr>
        <dsp:cNvPr id="0" name=""/>
        <dsp:cNvSpPr/>
      </dsp:nvSpPr>
      <dsp:spPr>
        <a:xfrm>
          <a:off x="0" y="2576300"/>
          <a:ext cx="7055644" cy="79560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Customer Experience: Strengthen logistics, prioritize delivery</a:t>
          </a:r>
        </a:p>
      </dsp:txBody>
      <dsp:txXfrm>
        <a:off x="38838" y="2615138"/>
        <a:ext cx="6977968" cy="717924"/>
      </dsp:txXfrm>
    </dsp:sp>
    <dsp:sp modelId="{BF55AAE0-6268-460B-B8C7-7B769620EE95}">
      <dsp:nvSpPr>
        <dsp:cNvPr id="0" name=""/>
        <dsp:cNvSpPr/>
      </dsp:nvSpPr>
      <dsp:spPr>
        <a:xfrm>
          <a:off x="0" y="3429500"/>
          <a:ext cx="7055644" cy="7956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Expansion: Target Tier-2 (Platinum) cities with localized marketing</a:t>
          </a:r>
        </a:p>
      </dsp:txBody>
      <dsp:txXfrm>
        <a:off x="38838" y="3468338"/>
        <a:ext cx="6977968" cy="71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DBB20-1D42-4C3D-843E-27EA545A6A20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57BAF-EC3B-4F9B-B0C5-322110B2C5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78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57BAF-EC3B-4F9B-B0C5-322110B2C5B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7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4C4EC46-EC6F-A0A9-36BF-531F5C82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-5"/>
            <a:ext cx="3898230" cy="6857997"/>
          </a:xfrm>
          <a:prstGeom prst="rect">
            <a:avLst/>
          </a:prstGeom>
          <a:gradFill>
            <a:gsLst>
              <a:gs pos="0">
                <a:srgbClr val="215F9A"/>
              </a:gs>
              <a:gs pos="97899">
                <a:schemeClr val="accent3">
                  <a:lumMod val="60000"/>
                  <a:lumOff val="40000"/>
                </a:schemeClr>
              </a:gs>
              <a:gs pos="74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3763C0-6092-3B3C-822A-21E174E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3456712" cy="6872675"/>
          </a:xfrm>
          <a:prstGeom prst="rect">
            <a:avLst/>
          </a:prstGeom>
          <a:gradFill flip="none" rotWithShape="1">
            <a:gsLst>
              <a:gs pos="0">
                <a:srgbClr val="163E64">
                  <a:alpha val="59000"/>
                </a:srgbClr>
              </a:gs>
              <a:gs pos="69000">
                <a:srgbClr val="215F9A">
                  <a:alpha val="0"/>
                </a:srgb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9D06B6-A753-6868-BA77-96AEAC93E1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rcRect l="33582" r="28475" b="-2"/>
          <a:stretch>
            <a:fillRect/>
          </a:stretch>
        </p:blipFill>
        <p:spPr>
          <a:xfrm>
            <a:off x="20" y="-14687"/>
            <a:ext cx="3898206" cy="685799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4ECF21D-729A-005C-E880-CA278A4F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86570"/>
            <a:ext cx="3898231" cy="4486105"/>
          </a:xfrm>
          <a:prstGeom prst="rect">
            <a:avLst/>
          </a:prstGeom>
          <a:gradFill flip="none" rotWithShape="1">
            <a:gsLst>
              <a:gs pos="11000">
                <a:schemeClr val="accent2"/>
              </a:gs>
              <a:gs pos="71000">
                <a:schemeClr val="accent2">
                  <a:alpha val="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DAEA2-865D-E67C-A774-2FD2DD4A2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13227"/>
            <a:ext cx="3898231" cy="4259448"/>
          </a:xfrm>
          <a:prstGeom prst="rect">
            <a:avLst/>
          </a:prstGeom>
          <a:gradFill flip="none" rotWithShape="1">
            <a:gsLst>
              <a:gs pos="2101">
                <a:schemeClr val="accent5">
                  <a:lumMod val="75000"/>
                </a:schemeClr>
              </a:gs>
              <a:gs pos="31000">
                <a:schemeClr val="accent5">
                  <a:alpha val="66000"/>
                </a:schemeClr>
              </a:gs>
              <a:gs pos="71000">
                <a:schemeClr val="accent2">
                  <a:alpha val="0"/>
                </a:schemeClr>
              </a:gs>
            </a:gsLst>
            <a:lin ang="17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1" y="2040555"/>
            <a:ext cx="2876104" cy="1193533"/>
          </a:xfrm>
        </p:spPr>
        <p:txBody>
          <a:bodyPr anchor="b">
            <a:normAutofit/>
          </a:bodyPr>
          <a:lstStyle/>
          <a:p>
            <a:r>
              <a:rPr lang="en-GB" sz="3500" dirty="0">
                <a:solidFill>
                  <a:srgbClr val="FFFFFF"/>
                </a:solidFill>
              </a:rPr>
              <a:t>NOVAMART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E55143-432A-13B9-5267-D84767C2E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269110"/>
              </p:ext>
            </p:extLst>
          </p:nvPr>
        </p:nvGraphicFramePr>
        <p:xfrm>
          <a:off x="3984859" y="2386571"/>
          <a:ext cx="4491438" cy="847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1A450-58BE-0376-439C-2222BD599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A3FA-47F8-262D-2AB1-BAA82B05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Insights (Sample Findings)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A930546D-1077-5953-634B-A9CCF8F90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896"/>
          <a:stretch>
            <a:fillRect/>
          </a:stretch>
        </p:blipFill>
        <p:spPr>
          <a:xfrm>
            <a:off x="0" y="1207008"/>
            <a:ext cx="9143999" cy="5650992"/>
          </a:xfrm>
        </p:spPr>
      </p:pic>
    </p:spTree>
    <p:extLst>
      <p:ext uri="{BB962C8B-B14F-4D97-AF65-F5344CB8AC3E}">
        <p14:creationId xmlns:p14="http://schemas.microsoft.com/office/powerpoint/2010/main" val="233476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F34A2-7D98-4967-6CBF-F7525FAA7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5D1F-2B65-88C9-DD63-B013B367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Insights (Sample Findings)</a:t>
            </a:r>
          </a:p>
        </p:txBody>
      </p:sp>
      <p:pic>
        <p:nvPicPr>
          <p:cNvPr id="7" name="Content Placeholder 6" descr="A screenshot of a computer">
            <a:extLst>
              <a:ext uri="{FF2B5EF4-FFF2-40B4-BE49-F238E27FC236}">
                <a16:creationId xmlns:a16="http://schemas.microsoft.com/office/drawing/2014/main" id="{BAEF62A3-DF0A-5AFF-D8C1-D9CC91CC8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33"/>
          <a:stretch>
            <a:fillRect/>
          </a:stretch>
        </p:blipFill>
        <p:spPr>
          <a:xfrm>
            <a:off x="0" y="1188720"/>
            <a:ext cx="9143999" cy="5669280"/>
          </a:xfrm>
        </p:spPr>
      </p:pic>
    </p:spTree>
    <p:extLst>
      <p:ext uri="{BB962C8B-B14F-4D97-AF65-F5344CB8AC3E}">
        <p14:creationId xmlns:p14="http://schemas.microsoft.com/office/powerpoint/2010/main" val="197513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4C4EC46-EC6F-A0A9-36BF-531F5C82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-5"/>
            <a:ext cx="3898230" cy="6857997"/>
          </a:xfrm>
          <a:prstGeom prst="rect">
            <a:avLst/>
          </a:prstGeom>
          <a:gradFill>
            <a:gsLst>
              <a:gs pos="0">
                <a:srgbClr val="215F9A"/>
              </a:gs>
              <a:gs pos="97899">
                <a:schemeClr val="accent3">
                  <a:lumMod val="60000"/>
                  <a:lumOff val="40000"/>
                </a:schemeClr>
              </a:gs>
              <a:gs pos="74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3763C0-6092-3B3C-822A-21E174E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3456712" cy="6872675"/>
          </a:xfrm>
          <a:prstGeom prst="rect">
            <a:avLst/>
          </a:prstGeom>
          <a:gradFill flip="none" rotWithShape="1">
            <a:gsLst>
              <a:gs pos="0">
                <a:srgbClr val="163E64">
                  <a:alpha val="59000"/>
                </a:srgbClr>
              </a:gs>
              <a:gs pos="69000">
                <a:srgbClr val="215F9A">
                  <a:alpha val="0"/>
                </a:srgb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35EDDBA-F608-A8C2-4E99-6A5C4A74FE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rcRect l="26604" r="37870"/>
          <a:stretch>
            <a:fillRect/>
          </a:stretch>
        </p:blipFill>
        <p:spPr>
          <a:xfrm>
            <a:off x="20" y="-14687"/>
            <a:ext cx="3898206" cy="685799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4ECF21D-729A-005C-E880-CA278A4F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86570"/>
            <a:ext cx="3898231" cy="4486105"/>
          </a:xfrm>
          <a:prstGeom prst="rect">
            <a:avLst/>
          </a:prstGeom>
          <a:gradFill flip="none" rotWithShape="1">
            <a:gsLst>
              <a:gs pos="11000">
                <a:schemeClr val="accent2"/>
              </a:gs>
              <a:gs pos="71000">
                <a:schemeClr val="accent2">
                  <a:alpha val="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EDAEA2-865D-E67C-A774-2FD2DD4A2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13227"/>
            <a:ext cx="3898231" cy="4259448"/>
          </a:xfrm>
          <a:prstGeom prst="rect">
            <a:avLst/>
          </a:prstGeom>
          <a:gradFill flip="none" rotWithShape="1">
            <a:gsLst>
              <a:gs pos="2101">
                <a:schemeClr val="accent5">
                  <a:lumMod val="75000"/>
                </a:schemeClr>
              </a:gs>
              <a:gs pos="31000">
                <a:schemeClr val="accent5">
                  <a:alpha val="66000"/>
                </a:schemeClr>
              </a:gs>
              <a:gs pos="71000">
                <a:schemeClr val="accent2">
                  <a:alpha val="0"/>
                </a:schemeClr>
              </a:gs>
            </a:gsLst>
            <a:lin ang="17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1" y="4021743"/>
            <a:ext cx="2999656" cy="2235074"/>
          </a:xfrm>
        </p:spPr>
        <p:txBody>
          <a:bodyPr anchor="b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Dashboard Highlights (Power BI)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069" y="923680"/>
            <a:ext cx="3898227" cy="51696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700"/>
              <a:t>• Monthly subscription &amp; payment trends</a:t>
            </a:r>
          </a:p>
          <a:p>
            <a:pPr marL="0" indent="0">
              <a:buNone/>
            </a:pPr>
            <a:r>
              <a:rPr lang="en-GB" sz="1700"/>
              <a:t>• Revenue by category &amp; bundle size</a:t>
            </a:r>
          </a:p>
          <a:p>
            <a:pPr marL="0" indent="0">
              <a:buNone/>
            </a:pPr>
            <a:r>
              <a:rPr lang="en-GB" sz="1700"/>
              <a:t>• City-level performance (Top 5 cities by volume)</a:t>
            </a:r>
          </a:p>
          <a:p>
            <a:pPr marL="0" indent="0">
              <a:buNone/>
            </a:pPr>
            <a:r>
              <a:rPr lang="en-GB" sz="1700"/>
              <a:t>• Loyalty-tier spend distribution</a:t>
            </a:r>
          </a:p>
          <a:p>
            <a:pPr marL="0" indent="0">
              <a:buNone/>
            </a:pPr>
            <a:r>
              <a:rPr lang="en-GB" sz="1700"/>
              <a:t>• Ticket ratings vs resolution status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8308"/>
            <a:ext cx="4124977" cy="1021424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chemeClr val="bg1"/>
                </a:solidFill>
              </a:rPr>
              <a:t>Insights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1440584"/>
            <a:ext cx="465897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BB4688-361F-F51E-0470-24480CD3C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209224"/>
              </p:ext>
            </p:extLst>
          </p:nvPr>
        </p:nvGraphicFramePr>
        <p:xfrm>
          <a:off x="1044178" y="1682750"/>
          <a:ext cx="7055644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8308"/>
            <a:ext cx="4124977" cy="1021424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chemeClr val="bg1"/>
                </a:solidFill>
              </a:rPr>
              <a:t>Recommendations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1440584"/>
            <a:ext cx="465897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CF3BD7BD-6243-ABB8-0F89-3F5147FEF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599699"/>
              </p:ext>
            </p:extLst>
          </p:nvPr>
        </p:nvGraphicFramePr>
        <p:xfrm>
          <a:off x="1044178" y="1682750"/>
          <a:ext cx="7055644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903617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03616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76" y="3306515"/>
            <a:ext cx="2869714" cy="321537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5490" y="4275786"/>
            <a:ext cx="2018510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5490" y="4275786"/>
            <a:ext cx="2018510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8586" y="706508"/>
            <a:ext cx="391287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chemeClr val="bg1"/>
                </a:solidFill>
              </a:rPr>
              <a:t>			</a:t>
            </a:r>
          </a:p>
          <a:p>
            <a:pPr marL="0" indent="0">
              <a:buNone/>
            </a:pPr>
            <a:endParaRPr lang="en-GB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>
                <a:solidFill>
                  <a:schemeClr val="bg1"/>
                </a:solidFill>
              </a:rPr>
              <a:t>						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21453" y="59870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Introduction to NovaMart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A40322-F5D7-BE25-20D7-2A8089573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15371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4C4EC46-EC6F-A0A9-36BF-531F5C82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-5"/>
            <a:ext cx="3898230" cy="6857997"/>
          </a:xfrm>
          <a:prstGeom prst="rect">
            <a:avLst/>
          </a:prstGeom>
          <a:gradFill>
            <a:gsLst>
              <a:gs pos="0">
                <a:srgbClr val="215F9A"/>
              </a:gs>
              <a:gs pos="97899">
                <a:schemeClr val="accent3">
                  <a:lumMod val="60000"/>
                  <a:lumOff val="40000"/>
                </a:schemeClr>
              </a:gs>
              <a:gs pos="74000">
                <a:schemeClr val="accent3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3763C0-6092-3B3C-822A-21E174E3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3456712" cy="6872675"/>
          </a:xfrm>
          <a:prstGeom prst="rect">
            <a:avLst/>
          </a:prstGeom>
          <a:gradFill flip="none" rotWithShape="1">
            <a:gsLst>
              <a:gs pos="0">
                <a:srgbClr val="163E64">
                  <a:alpha val="59000"/>
                </a:srgbClr>
              </a:gs>
              <a:gs pos="69000">
                <a:srgbClr val="215F9A">
                  <a:alpha val="0"/>
                </a:srgbClr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E61380-FAC6-FCD3-777B-8D8127F661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rcRect l="22246" r="45781"/>
          <a:stretch>
            <a:fillRect/>
          </a:stretch>
        </p:blipFill>
        <p:spPr>
          <a:xfrm>
            <a:off x="20" y="-14687"/>
            <a:ext cx="3898206" cy="685799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4ECF21D-729A-005C-E880-CA278A4F4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86570"/>
            <a:ext cx="3898231" cy="4486105"/>
          </a:xfrm>
          <a:prstGeom prst="rect">
            <a:avLst/>
          </a:prstGeom>
          <a:gradFill flip="none" rotWithShape="1">
            <a:gsLst>
              <a:gs pos="11000">
                <a:schemeClr val="accent2"/>
              </a:gs>
              <a:gs pos="71000">
                <a:schemeClr val="accent2">
                  <a:alpha val="0"/>
                </a:schemeClr>
              </a:gs>
            </a:gsLst>
            <a:lin ang="15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EDAEA2-865D-E67C-A774-2FD2DD4A2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13227"/>
            <a:ext cx="3898231" cy="4259448"/>
          </a:xfrm>
          <a:prstGeom prst="rect">
            <a:avLst/>
          </a:prstGeom>
          <a:gradFill flip="none" rotWithShape="1">
            <a:gsLst>
              <a:gs pos="2101">
                <a:schemeClr val="accent5">
                  <a:lumMod val="75000"/>
                </a:schemeClr>
              </a:gs>
              <a:gs pos="31000">
                <a:schemeClr val="accent5">
                  <a:alpha val="66000"/>
                </a:schemeClr>
              </a:gs>
              <a:gs pos="71000">
                <a:schemeClr val="accent2">
                  <a:alpha val="0"/>
                </a:schemeClr>
              </a:gs>
            </a:gsLst>
            <a:lin ang="17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861" y="4021743"/>
            <a:ext cx="2999656" cy="2235074"/>
          </a:xfrm>
        </p:spPr>
        <p:txBody>
          <a:bodyPr anchor="b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Business Challenges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8069" y="923680"/>
            <a:ext cx="3898227" cy="516962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sz="1700"/>
              <a:t>• Unclear bundle profitability</a:t>
            </a:r>
          </a:p>
          <a:p>
            <a:pPr marL="0" indent="0">
              <a:buNone/>
            </a:pPr>
            <a:r>
              <a:rPr sz="1700"/>
              <a:t>• No customer segmentation</a:t>
            </a:r>
          </a:p>
          <a:p>
            <a:pPr marL="0" indent="0">
              <a:buNone/>
            </a:pPr>
            <a:r>
              <a:rPr sz="1700"/>
              <a:t>• Payment inconsistencies</a:t>
            </a:r>
          </a:p>
          <a:p>
            <a:pPr marL="0" indent="0">
              <a:buNone/>
            </a:pPr>
            <a:r>
              <a:rPr sz="1700"/>
              <a:t>• Scattered feedback data</a:t>
            </a:r>
          </a:p>
          <a:p>
            <a:pPr marL="0" indent="0">
              <a:buNone/>
            </a:pPr>
            <a:r>
              <a:rPr sz="1700"/>
              <a:t>• Lack of standard KPIs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GB" sz="3500"/>
              <a:t>Project Objectives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007BC8-7706-46EE-95F0-23D52B47AB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854261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Data &amp;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46AE84-0E20-B3CD-380D-7166846F5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78516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Key KPI Definitions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4D2285-3669-D597-3E8D-7AA3AAAB4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20033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Insights (Sample Findings)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A98C4B-DE9F-E546-19DC-040912B108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27" r="7805"/>
          <a:stretch>
            <a:fillRect/>
          </a:stretch>
        </p:blipFill>
        <p:spPr>
          <a:xfrm>
            <a:off x="0" y="124070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B125B-089D-D163-7320-5D4141EDE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6A85-108B-4C3D-C122-B60173A0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Insights (Sample Findings)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94E37B-13C6-60E5-5CC3-6E5A22F1E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81"/>
          <a:stretch>
            <a:fillRect/>
          </a:stretch>
        </p:blipFill>
        <p:spPr>
          <a:xfrm>
            <a:off x="0" y="1190446"/>
            <a:ext cx="9143999" cy="5667554"/>
          </a:xfrm>
        </p:spPr>
      </p:pic>
    </p:spTree>
    <p:extLst>
      <p:ext uri="{BB962C8B-B14F-4D97-AF65-F5344CB8AC3E}">
        <p14:creationId xmlns:p14="http://schemas.microsoft.com/office/powerpoint/2010/main" val="1065641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738CE-0998-0780-AA32-C29AF096B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16C1-0436-2B50-C0CF-F36559F1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Insights (Sample Findings)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95198066-3F79-8D6A-5CA2-17E2256C3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20"/>
          <a:stretch>
            <a:fillRect/>
          </a:stretch>
        </p:blipFill>
        <p:spPr>
          <a:xfrm>
            <a:off x="0" y="1170432"/>
            <a:ext cx="9143999" cy="5687568"/>
          </a:xfrm>
        </p:spPr>
      </p:pic>
    </p:spTree>
    <p:extLst>
      <p:ext uri="{BB962C8B-B14F-4D97-AF65-F5344CB8AC3E}">
        <p14:creationId xmlns:p14="http://schemas.microsoft.com/office/powerpoint/2010/main" val="33364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368</Words>
  <Application>Microsoft Office PowerPoint</Application>
  <PresentationFormat>On-screen Show (4:3)</PresentationFormat>
  <Paragraphs>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NOVAMART PROJECT</vt:lpstr>
      <vt:lpstr>Introduction to NovaMart</vt:lpstr>
      <vt:lpstr>Business Challenges</vt:lpstr>
      <vt:lpstr>Project Objectives</vt:lpstr>
      <vt:lpstr>Data &amp; Methodology</vt:lpstr>
      <vt:lpstr>Key KPI Definitions</vt:lpstr>
      <vt:lpstr>SQL Insights (Sample Findings)</vt:lpstr>
      <vt:lpstr>SQL Insights (Sample Findings)</vt:lpstr>
      <vt:lpstr>SQL Insights (Sample Findings)</vt:lpstr>
      <vt:lpstr>SQL Insights (Sample Findings)</vt:lpstr>
      <vt:lpstr>SQL Insights (Sample Findings)</vt:lpstr>
      <vt:lpstr>Dashboard Highlights (Power BI)</vt:lpstr>
      <vt:lpstr>Insights</vt:lpstr>
      <vt:lpstr>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Sethlyn Tetteh</dc:creator>
  <cp:keywords/>
  <dc:description>generated using python-pptx</dc:description>
  <cp:lastModifiedBy>Efeomo Asekhame</cp:lastModifiedBy>
  <cp:revision>2</cp:revision>
  <dcterms:created xsi:type="dcterms:W3CDTF">2013-01-27T09:14:16Z</dcterms:created>
  <dcterms:modified xsi:type="dcterms:W3CDTF">2025-09-06T11:50:35Z</dcterms:modified>
  <cp:category/>
</cp:coreProperties>
</file>