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3ae40d5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3ae40d5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3ae40d58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3ae40d58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3ae40d5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3ae40d58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3ae40d58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3ae40d58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094850" y="3829975"/>
            <a:ext cx="7113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2685" b="1">
                <a:solidFill>
                  <a:srgbClr val="202124"/>
                </a:solidFill>
                <a:highlight>
                  <a:srgbClr val="FFFFFF"/>
                </a:highlight>
              </a:rPr>
              <a:t>Waze User Churn Prediction Case Study</a:t>
            </a:r>
            <a:endParaRPr sz="2685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274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50" y="718875"/>
            <a:ext cx="7463877" cy="29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Graphical user interfac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4267" t="37733" r="14001" b="37199"/>
          <a:stretch/>
        </p:blipFill>
        <p:spPr>
          <a:xfrm>
            <a:off x="7381876" y="4381497"/>
            <a:ext cx="1609725" cy="56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OVERVIEW</a:t>
            </a:r>
            <a:endParaRPr b="1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Waze is a free navigation application that makes it easier for drivers to get where they need to go safely. 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The 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Waze app  is powered and used by drivers all over the world. As a community-based traffic and navigation app, and was created as a social navigation tool for  cars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Churn is the business term that describes how many customers stop using a product or service, or stop doing business with a company altogether and at what rate this occurs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Typically, high retention rates indicate satisfied users who repeatedly use  Waze app over time. Developing a churn prediction model will help prevent churn, improve user retention, and grow Waze’s business. An accurate model can also help identify specific factors that contribute to churn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63" name="Google Shape;63;p14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4267" t="37733" r="14001" b="37199"/>
          <a:stretch/>
        </p:blipFill>
        <p:spPr>
          <a:xfrm>
            <a:off x="7381876" y="4381497"/>
            <a:ext cx="1609725" cy="56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</a:t>
            </a:r>
            <a:endParaRPr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Our objective for this case study is to apply Machine Learning and Predictive analytics to ;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Develop a churn prediction model will help prevent churn, improve user retention, and grow Waze’s business.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Empower the Waze leadership to make data-driven decision making by offering key insights and data-informed recommendations.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Analyze and interpret data, generate actionable insights, and help leadership make informed business decisions.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Proactively identify factors that will engage high-risk churn users to retain them.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We'll build both classification and regression predictive analytics models to predict;</a:t>
            </a:r>
            <a:endParaRPr sz="14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0000"/>
                </a:highlight>
              </a:rPr>
              <a:t> User churn is measured by the number of users who have either uninstalled the app or stopped using the app.</a:t>
            </a:r>
            <a:endParaRPr sz="13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marL="457200" lvl="0" indent="-3111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0000"/>
                </a:highlight>
              </a:rPr>
              <a:t>Driven km’s is the total number of driven kilometers by users</a:t>
            </a:r>
            <a:endParaRPr sz="13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marL="0" lvl="0" indent="0" algn="l" rtl="0">
              <a:lnSpc>
                <a:spcPct val="140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70" name="Google Shape;70;p15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4267" t="37733" r="14001" b="37199"/>
          <a:stretch/>
        </p:blipFill>
        <p:spPr>
          <a:xfrm>
            <a:off x="7381876" y="4381497"/>
            <a:ext cx="1609725" cy="56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192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pic>
        <p:nvPicPr>
          <p:cNvPr id="76" name="Google Shape;76;p16" descr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5" y="764825"/>
            <a:ext cx="8227325" cy="42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406075"/>
            <a:ext cx="4841400" cy="13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C4043"/>
                </a:solidFill>
                <a:highlight>
                  <a:srgbClr val="FFFFFF"/>
                </a:highlight>
              </a:rPr>
              <a:t>This dataset is supplied by Google. According to Google, this dataset contains synthetic data created in partnership with Waze. For educational purposes and uses.</a:t>
            </a:r>
            <a:endParaRPr sz="14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Data Source: </a:t>
            </a:r>
            <a:endParaRPr sz="145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3023" t="1501" r="3360" b="10151"/>
          <a:stretch/>
        </p:blipFill>
        <p:spPr>
          <a:xfrm>
            <a:off x="5578550" y="222350"/>
            <a:ext cx="3209875" cy="454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50" y="1813700"/>
            <a:ext cx="4934626" cy="2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Roboto</vt:lpstr>
      <vt:lpstr>Arial</vt:lpstr>
      <vt:lpstr>Simple Light</vt:lpstr>
      <vt:lpstr>PowerPoint Presentation</vt:lpstr>
      <vt:lpstr>PROBLEM OVERVIEW</vt:lpstr>
      <vt:lpstr>OBJECTIVE</vt:lpstr>
      <vt:lpstr>Data Dictionary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net pc</cp:lastModifiedBy>
  <cp:revision>1</cp:revision>
  <dcterms:modified xsi:type="dcterms:W3CDTF">2023-11-30T07:58:29Z</dcterms:modified>
</cp:coreProperties>
</file>