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4/20/2014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4/20/2014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617372"/>
          </a:xfrm>
        </p:spPr>
        <p:txBody>
          <a:bodyPr/>
          <a:lstStyle/>
          <a:p>
            <a:pPr algn="ctr"/>
            <a:r>
              <a:rPr lang="en-US" dirty="0" smtClean="0"/>
              <a:t>Library Project</a:t>
            </a:r>
            <a:endParaRPr lang="en-US" dirty="0"/>
          </a:p>
        </p:txBody>
      </p:sp>
      <p:sp>
        <p:nvSpPr>
          <p:cNvPr id="3" name="Subtitle 2"/>
          <p:cNvSpPr>
            <a:spLocks noGrp="1"/>
          </p:cNvSpPr>
          <p:nvPr>
            <p:ph type="subTitle" idx="1"/>
          </p:nvPr>
        </p:nvSpPr>
        <p:spPr>
          <a:xfrm>
            <a:off x="1154955" y="3065173"/>
            <a:ext cx="8825658" cy="2573627"/>
          </a:xfrm>
        </p:spPr>
        <p:txBody>
          <a:bodyPr/>
          <a:lstStyle/>
          <a:p>
            <a:r>
              <a:rPr lang="en-US" dirty="0" smtClean="0"/>
              <a:t>Colton Parry</a:t>
            </a:r>
          </a:p>
          <a:p>
            <a:r>
              <a:rPr lang="en-US" dirty="0"/>
              <a:t>Karl </a:t>
            </a:r>
            <a:r>
              <a:rPr lang="en-US" dirty="0" err="1" smtClean="0"/>
              <a:t>Schuelke</a:t>
            </a:r>
            <a:endParaRPr lang="en-US" dirty="0" smtClean="0"/>
          </a:p>
          <a:p>
            <a:r>
              <a:rPr lang="en-US" dirty="0" smtClean="0"/>
              <a:t>Michael Kennard</a:t>
            </a:r>
          </a:p>
          <a:p>
            <a:r>
              <a:rPr lang="en-US" dirty="0" smtClean="0"/>
              <a:t>Scott Weber</a:t>
            </a:r>
          </a:p>
        </p:txBody>
      </p:sp>
    </p:spTree>
    <p:extLst>
      <p:ext uri="{BB962C8B-B14F-4D97-AF65-F5344CB8AC3E}">
        <p14:creationId xmlns:p14="http://schemas.microsoft.com/office/powerpoint/2010/main" val="428798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4602"/>
          </a:xfrm>
        </p:spPr>
        <p:txBody>
          <a:bodyPr/>
          <a:lstStyle/>
          <a:p>
            <a:pPr algn="ctr"/>
            <a:r>
              <a:rPr lang="en-US" dirty="0" smtClean="0"/>
              <a:t>Software Demonstration / Requirements</a:t>
            </a:r>
            <a:endParaRPr lang="en-US" dirty="0"/>
          </a:p>
        </p:txBody>
      </p:sp>
      <p:sp>
        <p:nvSpPr>
          <p:cNvPr id="3" name="Content Placeholder 2"/>
          <p:cNvSpPr>
            <a:spLocks noGrp="1"/>
          </p:cNvSpPr>
          <p:nvPr>
            <p:ph idx="1"/>
          </p:nvPr>
        </p:nvSpPr>
        <p:spPr>
          <a:xfrm>
            <a:off x="1103312" y="1874520"/>
            <a:ext cx="8946541" cy="4373879"/>
          </a:xfrm>
        </p:spPr>
        <p:txBody>
          <a:bodyPr/>
          <a:lstStyle/>
          <a:p>
            <a:pPr lvl="0"/>
            <a:r>
              <a:rPr lang="en-US" dirty="0" smtClean="0"/>
              <a:t>1.  The </a:t>
            </a:r>
            <a:r>
              <a:rPr lang="en-US" dirty="0"/>
              <a:t>book data is stored in a file (poor man’s database). When the program starts, it reads the data from the file.  Allow the user to select the file name.  When the program exits, it writes the data back out to the file</a:t>
            </a:r>
            <a:r>
              <a:rPr lang="en-US" dirty="0" smtClean="0"/>
              <a:t>.</a:t>
            </a:r>
          </a:p>
          <a:p>
            <a:r>
              <a:rPr lang="en-US" dirty="0" smtClean="0"/>
              <a:t>2.  The </a:t>
            </a:r>
            <a:r>
              <a:rPr lang="en-US" dirty="0"/>
              <a:t>books are of the following types (with their loan times</a:t>
            </a:r>
            <a:r>
              <a:rPr lang="en-US" dirty="0" smtClean="0"/>
              <a:t>):</a:t>
            </a:r>
          </a:p>
          <a:p>
            <a:pPr lvl="0"/>
            <a:r>
              <a:rPr lang="en-US" dirty="0" smtClean="0"/>
              <a:t>3.  There </a:t>
            </a:r>
            <a:r>
              <a:rPr lang="en-US" dirty="0"/>
              <a:t>are two types of patrons: Adults and Children. Children may only check out children’s books.</a:t>
            </a:r>
          </a:p>
          <a:p>
            <a:r>
              <a:rPr lang="en-US" dirty="0" smtClean="0"/>
              <a:t>4.  Check </a:t>
            </a:r>
            <a:r>
              <a:rPr lang="en-US" dirty="0"/>
              <a:t>out, Check </a:t>
            </a:r>
            <a:r>
              <a:rPr lang="en-US" dirty="0" smtClean="0"/>
              <a:t>in</a:t>
            </a:r>
          </a:p>
          <a:p>
            <a:r>
              <a:rPr lang="en-US" dirty="0" smtClean="0"/>
              <a:t>5. Book List, Overdue Books, Patrons book list</a:t>
            </a:r>
          </a:p>
          <a:p>
            <a:r>
              <a:rPr lang="en-US" dirty="0" smtClean="0"/>
              <a:t>6.  Date (previously </a:t>
            </a:r>
            <a:r>
              <a:rPr lang="en-US" dirty="0" err="1" smtClean="0"/>
              <a:t>illistrated</a:t>
            </a:r>
            <a:r>
              <a:rPr lang="en-US" dirty="0" smtClean="0"/>
              <a:t>)</a:t>
            </a:r>
          </a:p>
          <a:p>
            <a:r>
              <a:rPr lang="en-US" dirty="0" smtClean="0"/>
              <a:t>7.  Interface:  Command Line Interface (CLI)</a:t>
            </a:r>
          </a:p>
          <a:p>
            <a:endParaRPr lang="en-US" dirty="0"/>
          </a:p>
          <a:p>
            <a:pPr lvl="0"/>
            <a:endParaRPr lang="en-US" dirty="0"/>
          </a:p>
          <a:p>
            <a:endParaRPr lang="en-US" dirty="0"/>
          </a:p>
        </p:txBody>
      </p:sp>
    </p:spTree>
    <p:extLst>
      <p:ext uri="{BB962C8B-B14F-4D97-AF65-F5344CB8AC3E}">
        <p14:creationId xmlns:p14="http://schemas.microsoft.com/office/powerpoint/2010/main" val="220959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3182"/>
          </a:xfrm>
        </p:spPr>
        <p:txBody>
          <a:bodyPr/>
          <a:lstStyle/>
          <a:p>
            <a:pPr algn="ctr"/>
            <a:r>
              <a:rPr lang="en-US" dirty="0" smtClean="0"/>
              <a:t>Library Project Design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660" y="1211263"/>
            <a:ext cx="6690733" cy="5508277"/>
          </a:xfrm>
        </p:spPr>
      </p:pic>
    </p:spTree>
    <p:extLst>
      <p:ext uri="{BB962C8B-B14F-4D97-AF65-F5344CB8AC3E}">
        <p14:creationId xmlns:p14="http://schemas.microsoft.com/office/powerpoint/2010/main" val="257583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the Library Project</a:t>
            </a:r>
            <a:endParaRPr lang="en-US" dirty="0"/>
          </a:p>
        </p:txBody>
      </p:sp>
      <p:sp>
        <p:nvSpPr>
          <p:cNvPr id="3" name="Content Placeholder 2"/>
          <p:cNvSpPr>
            <a:spLocks noGrp="1"/>
          </p:cNvSpPr>
          <p:nvPr>
            <p:ph idx="1"/>
          </p:nvPr>
        </p:nvSpPr>
        <p:spPr/>
        <p:txBody>
          <a:bodyPr/>
          <a:lstStyle/>
          <a:p>
            <a:r>
              <a:rPr lang="en-US" dirty="0" smtClean="0"/>
              <a:t>Unit  and Integration Tests.</a:t>
            </a:r>
          </a:p>
          <a:p>
            <a:endParaRPr lang="en-US" dirty="0"/>
          </a:p>
          <a:p>
            <a:r>
              <a:rPr lang="en-US" dirty="0" smtClean="0"/>
              <a:t>Testing environment</a:t>
            </a:r>
          </a:p>
          <a:p>
            <a:endParaRPr lang="en-US" dirty="0"/>
          </a:p>
          <a:p>
            <a:r>
              <a:rPr lang="en-US" dirty="0" smtClean="0"/>
              <a:t>Testing Results</a:t>
            </a:r>
          </a:p>
          <a:p>
            <a:endParaRPr lang="en-US" dirty="0"/>
          </a:p>
        </p:txBody>
      </p:sp>
    </p:spTree>
    <p:extLst>
      <p:ext uri="{BB962C8B-B14F-4D97-AF65-F5344CB8AC3E}">
        <p14:creationId xmlns:p14="http://schemas.microsoft.com/office/powerpoint/2010/main" val="3129228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153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Library Project</vt:lpstr>
      <vt:lpstr>Software Demonstration / Requirements</vt:lpstr>
      <vt:lpstr>Library Project Design</vt:lpstr>
      <vt:lpstr>Testing the Library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Project</dc:title>
  <dc:creator>F. Parry</dc:creator>
  <cp:lastModifiedBy>F. Parry</cp:lastModifiedBy>
  <cp:revision>4</cp:revision>
  <dcterms:created xsi:type="dcterms:W3CDTF">2014-04-21T03:12:22Z</dcterms:created>
  <dcterms:modified xsi:type="dcterms:W3CDTF">2014-04-21T04:16:01Z</dcterms:modified>
</cp:coreProperties>
</file>