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FDD3-0CF3-4280-BB0C-734602B443A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0E58-0AA2-4A62-AC37-A99BFBCD231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Шифровальщик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Просто интересный проект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260648"/>
            <a:ext cx="1954560" cy="576064"/>
          </a:xfrm>
        </p:spPr>
        <p:txBody>
          <a:bodyPr>
            <a:normAutofit/>
          </a:bodyPr>
          <a:lstStyle/>
          <a:p>
            <a:r>
              <a:rPr lang="ru-RU" dirty="0" smtClean="0"/>
              <a:t>   Шифрование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5576" y="4509120"/>
            <a:ext cx="4968552" cy="2160240"/>
          </a:xfrm>
        </p:spPr>
        <p:txBody>
          <a:bodyPr/>
          <a:lstStyle/>
          <a:p>
            <a:r>
              <a:rPr lang="ru-RU" dirty="0" smtClean="0"/>
              <a:t>Шифрование состоит из</a:t>
            </a:r>
            <a:r>
              <a:rPr lang="en-US" dirty="0" smtClean="0"/>
              <a:t>:</a:t>
            </a:r>
            <a:r>
              <a:rPr lang="ru-RU" dirty="0" smtClean="0"/>
              <a:t> поля для ввода текста , поля для ввода переменной, Каталога шифров и </a:t>
            </a:r>
            <a:r>
              <a:rPr lang="ru-RU" b="1" dirty="0" smtClean="0"/>
              <a:t>Кнопки. </a:t>
            </a:r>
            <a:r>
              <a:rPr lang="ru-RU" dirty="0" smtClean="0"/>
              <a:t>А также ссылки на другую страницу.</a:t>
            </a:r>
            <a:r>
              <a:rPr lang="ru-RU" b="1" dirty="0" smtClean="0"/>
              <a:t> </a:t>
            </a:r>
            <a:endParaRPr lang="ru-RU" b="1" dirty="0"/>
          </a:p>
        </p:txBody>
      </p:sp>
      <p:pic>
        <p:nvPicPr>
          <p:cNvPr id="1026" name="Picture 2" descr="C:\Users\user\Downloads\2023-04-24_15-15-5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6552728" cy="3500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707088" cy="563662"/>
          </a:xfrm>
        </p:spPr>
        <p:txBody>
          <a:bodyPr/>
          <a:lstStyle/>
          <a:p>
            <a:r>
              <a:rPr lang="ru-RU" dirty="0" smtClean="0"/>
              <a:t>                                             Расшифровка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4725144"/>
            <a:ext cx="6563072" cy="1401019"/>
          </a:xfrm>
        </p:spPr>
        <p:txBody>
          <a:bodyPr/>
          <a:lstStyle/>
          <a:p>
            <a:r>
              <a:rPr lang="ru-RU" dirty="0" smtClean="0"/>
              <a:t>Расшифровка  -- это почти тоже самое что и шифрование, только наоборот.</a:t>
            </a:r>
          </a:p>
          <a:p>
            <a:r>
              <a:rPr lang="ru-RU" dirty="0" smtClean="0"/>
              <a:t>Для успешной  расшифровки важно выбрать необходимый шифр и ключ.</a:t>
            </a:r>
            <a:endParaRPr lang="ru-RU" dirty="0"/>
          </a:p>
        </p:txBody>
      </p:sp>
      <p:pic>
        <p:nvPicPr>
          <p:cNvPr id="2050" name="Picture 2" descr="C:\Users\user\Downloads\2023-04-24_15-36-3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6840760" cy="3611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3008313" cy="526380"/>
          </a:xfrm>
        </p:spPr>
        <p:txBody>
          <a:bodyPr/>
          <a:lstStyle/>
          <a:p>
            <a:r>
              <a:rPr lang="ru-RU" dirty="0" smtClean="0"/>
              <a:t>	О </a:t>
            </a:r>
            <a:r>
              <a:rPr lang="ru-RU" dirty="0"/>
              <a:t>ш</a:t>
            </a:r>
            <a:r>
              <a:rPr lang="ru-RU" dirty="0" smtClean="0"/>
              <a:t>ифрах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573016"/>
            <a:ext cx="4618856" cy="2553147"/>
          </a:xfrm>
        </p:spPr>
        <p:txBody>
          <a:bodyPr/>
          <a:lstStyle/>
          <a:p>
            <a:r>
              <a:rPr lang="ru-RU" dirty="0" smtClean="0"/>
              <a:t>Всего в программе 6 шифров.</a:t>
            </a:r>
          </a:p>
          <a:p>
            <a:r>
              <a:rPr lang="ru-RU" dirty="0" smtClean="0"/>
              <a:t> Все они работают только с текстом. Также некоторым из них для роботы нужны </a:t>
            </a:r>
            <a:r>
              <a:rPr lang="ru-RU" b="1" dirty="0" smtClean="0"/>
              <a:t>ключи</a:t>
            </a:r>
            <a:r>
              <a:rPr lang="ru-RU" dirty="0" smtClean="0"/>
              <a:t>. Для </a:t>
            </a:r>
            <a:r>
              <a:rPr lang="ru-RU" i="1" dirty="0" smtClean="0"/>
              <a:t>Цезаря </a:t>
            </a:r>
            <a:r>
              <a:rPr lang="ru-RU" dirty="0" smtClean="0"/>
              <a:t>и </a:t>
            </a:r>
            <a:r>
              <a:rPr lang="ru-RU" i="1" dirty="0" smtClean="0"/>
              <a:t>Перестановки </a:t>
            </a:r>
            <a:r>
              <a:rPr lang="ru-RU" dirty="0" smtClean="0"/>
              <a:t>это числа а для </a:t>
            </a:r>
            <a:r>
              <a:rPr lang="ru-RU" i="1" dirty="0" err="1" smtClean="0"/>
              <a:t>Геошифра</a:t>
            </a:r>
            <a:r>
              <a:rPr lang="en-US" dirty="0" smtClean="0"/>
              <a:t> </a:t>
            </a:r>
            <a:r>
              <a:rPr lang="ru-RU" dirty="0" smtClean="0"/>
              <a:t>название города.</a:t>
            </a:r>
          </a:p>
          <a:p>
            <a:r>
              <a:rPr lang="ru-RU" dirty="0" smtClean="0"/>
              <a:t>Некоторые шифры работают только с 1 алфавитом.</a:t>
            </a:r>
            <a:endParaRPr lang="ru-RU" dirty="0"/>
          </a:p>
        </p:txBody>
      </p:sp>
      <p:pic>
        <p:nvPicPr>
          <p:cNvPr id="3074" name="Picture 2" descr="C:\Users\user\Downloads\2023-04-24_15-52-4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52736"/>
            <a:ext cx="4819650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100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Шифровальщик</vt:lpstr>
      <vt:lpstr>   Шифрование</vt:lpstr>
      <vt:lpstr>                                             Расшифровка</vt:lpstr>
      <vt:lpstr> О шифрах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Шифровальщик</dc:title>
  <dc:creator>user</dc:creator>
  <cp:lastModifiedBy>user</cp:lastModifiedBy>
  <cp:revision>7</cp:revision>
  <dcterms:created xsi:type="dcterms:W3CDTF">2023-04-24T08:13:44Z</dcterms:created>
  <dcterms:modified xsi:type="dcterms:W3CDTF">2023-04-24T09:16:50Z</dcterms:modified>
</cp:coreProperties>
</file>