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tif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new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3393" y="160982"/>
            <a:ext cx="8307614" cy="2311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f3Tensor10-eps-converted-to.pdf"/>
          <p:cNvPicPr>
            <a:picLocks noChangeAspect="1"/>
          </p:cNvPicPr>
          <p:nvPr/>
        </p:nvPicPr>
        <p:blipFill>
          <a:blip r:embed="rId3">
            <a:extLst/>
          </a:blip>
          <a:srcRect l="14872" t="6700" r="17081" b="13009"/>
          <a:stretch>
            <a:fillRect/>
          </a:stretch>
        </p:blipFill>
        <p:spPr>
          <a:xfrm>
            <a:off x="27745" y="5947819"/>
            <a:ext cx="4030613" cy="3856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figure_1.png"/>
          <p:cNvPicPr>
            <a:picLocks noChangeAspect="1"/>
          </p:cNvPicPr>
          <p:nvPr/>
        </p:nvPicPr>
        <p:blipFill>
          <a:blip r:embed="rId4">
            <a:extLst/>
          </a:blip>
          <a:srcRect l="36860" t="24631" r="27526" b="30867"/>
          <a:stretch>
            <a:fillRect/>
          </a:stretch>
        </p:blipFill>
        <p:spPr>
          <a:xfrm>
            <a:off x="4142189" y="5941726"/>
            <a:ext cx="4030537" cy="37773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QR.pdf"/>
          <p:cNvPicPr>
            <a:picLocks noChangeAspect="1"/>
          </p:cNvPicPr>
          <p:nvPr/>
        </p:nvPicPr>
        <p:blipFill>
          <a:blip r:embed="rId5">
            <a:extLst/>
          </a:blip>
          <a:srcRect l="12453" t="20321" r="41796" b="16222"/>
          <a:stretch>
            <a:fillRect/>
          </a:stretch>
        </p:blipFill>
        <p:spPr>
          <a:xfrm flipH="1">
            <a:off x="9703068" y="5952013"/>
            <a:ext cx="3297564" cy="3848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tiff"/>
          <p:cNvPicPr>
            <a:picLocks/>
          </p:cNvPicPr>
          <p:nvPr/>
        </p:nvPicPr>
        <p:blipFill>
          <a:blip r:embed="rId6">
            <a:extLst/>
          </a:blip>
          <a:srcRect l="32803" t="30524" r="27338" b="22149"/>
          <a:stretch>
            <a:fillRect/>
          </a:stretch>
        </p:blipFill>
        <p:spPr>
          <a:xfrm>
            <a:off x="8023799" y="5926711"/>
            <a:ext cx="4941730" cy="377729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12699" y="5920935"/>
            <a:ext cx="12979401" cy="381904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5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17188" y="6253333"/>
            <a:ext cx="1297029" cy="27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3095917" y="4546117"/>
            <a:ext cx="7422566" cy="585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www.effective-quadratures.org</a:t>
            </a:r>
            <a:r>
              <a:rPr dirty="0"/>
              <a:t>/eq2017</a:t>
            </a:r>
          </a:p>
        </p:txBody>
      </p:sp>
      <p:sp>
        <p:nvSpPr>
          <p:cNvPr id="127" name="Shape 127"/>
          <p:cNvSpPr/>
          <p:nvPr/>
        </p:nvSpPr>
        <p:spPr>
          <a:xfrm>
            <a:off x="625932" y="3522338"/>
            <a:ext cx="11459315" cy="1118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Register now for the second </a:t>
            </a:r>
            <a:r>
              <a:rPr i="1" dirty="0"/>
              <a:t>Effective Quadratures </a:t>
            </a:r>
            <a:r>
              <a:rPr dirty="0"/>
              <a:t>workshop. For more information &amp; registration do visit:</a:t>
            </a:r>
          </a:p>
        </p:txBody>
      </p:sp>
      <p:sp>
        <p:nvSpPr>
          <p:cNvPr id="128" name="Shape 128"/>
          <p:cNvSpPr/>
          <p:nvPr/>
        </p:nvSpPr>
        <p:spPr>
          <a:xfrm>
            <a:off x="3253022" y="5274013"/>
            <a:ext cx="7184556" cy="51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March 24th 2016 | 9:30 am | LT6 Baker Bldg.</a:t>
            </a:r>
          </a:p>
        </p:txBody>
      </p:sp>
      <p:sp>
        <p:nvSpPr>
          <p:cNvPr id="129" name="Shape 129"/>
          <p:cNvSpPr/>
          <p:nvPr/>
        </p:nvSpPr>
        <p:spPr>
          <a:xfrm>
            <a:off x="4239682" y="2630093"/>
            <a:ext cx="5778501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500">
                <a:solidFill>
                  <a:schemeClr val="accent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POLYNOMIALS FOR DATA ANALYTICS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Helvetica Neue Medium</vt:lpstr>
      <vt:lpstr>White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2017-01-23T11:34:09Z</dcterms:modified>
</cp:coreProperties>
</file>