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</p:sldIdLst>
  <p:sldSz cx="21599525" cy="14400213"/>
  <p:notesSz cx="6858000" cy="9144000"/>
  <p:defaultTextStyle>
    <a:defPPr>
      <a:defRPr lang="en-US"/>
    </a:defPPr>
    <a:lvl1pPr marL="0" algn="l" defTabSz="1727942" rtl="0" eaLnBrk="1" latinLnBrk="0" hangingPunct="1">
      <a:defRPr sz="3401" kern="1200">
        <a:solidFill>
          <a:schemeClr val="tx1"/>
        </a:solidFill>
        <a:latin typeface="+mn-lt"/>
        <a:ea typeface="+mn-ea"/>
        <a:cs typeface="+mn-cs"/>
      </a:defRPr>
    </a:lvl1pPr>
    <a:lvl2pPr marL="863971" algn="l" defTabSz="1727942" rtl="0" eaLnBrk="1" latinLnBrk="0" hangingPunct="1">
      <a:defRPr sz="3401" kern="1200">
        <a:solidFill>
          <a:schemeClr val="tx1"/>
        </a:solidFill>
        <a:latin typeface="+mn-lt"/>
        <a:ea typeface="+mn-ea"/>
        <a:cs typeface="+mn-cs"/>
      </a:defRPr>
    </a:lvl2pPr>
    <a:lvl3pPr marL="1727942" algn="l" defTabSz="1727942" rtl="0" eaLnBrk="1" latinLnBrk="0" hangingPunct="1">
      <a:defRPr sz="3401" kern="1200">
        <a:solidFill>
          <a:schemeClr val="tx1"/>
        </a:solidFill>
        <a:latin typeface="+mn-lt"/>
        <a:ea typeface="+mn-ea"/>
        <a:cs typeface="+mn-cs"/>
      </a:defRPr>
    </a:lvl3pPr>
    <a:lvl4pPr marL="2591913" algn="l" defTabSz="1727942" rtl="0" eaLnBrk="1" latinLnBrk="0" hangingPunct="1">
      <a:defRPr sz="3401" kern="1200">
        <a:solidFill>
          <a:schemeClr val="tx1"/>
        </a:solidFill>
        <a:latin typeface="+mn-lt"/>
        <a:ea typeface="+mn-ea"/>
        <a:cs typeface="+mn-cs"/>
      </a:defRPr>
    </a:lvl4pPr>
    <a:lvl5pPr marL="3455883" algn="l" defTabSz="1727942" rtl="0" eaLnBrk="1" latinLnBrk="0" hangingPunct="1">
      <a:defRPr sz="3401" kern="1200">
        <a:solidFill>
          <a:schemeClr val="tx1"/>
        </a:solidFill>
        <a:latin typeface="+mn-lt"/>
        <a:ea typeface="+mn-ea"/>
        <a:cs typeface="+mn-cs"/>
      </a:defRPr>
    </a:lvl5pPr>
    <a:lvl6pPr marL="4319854" algn="l" defTabSz="1727942" rtl="0" eaLnBrk="1" latinLnBrk="0" hangingPunct="1">
      <a:defRPr sz="3401" kern="1200">
        <a:solidFill>
          <a:schemeClr val="tx1"/>
        </a:solidFill>
        <a:latin typeface="+mn-lt"/>
        <a:ea typeface="+mn-ea"/>
        <a:cs typeface="+mn-cs"/>
      </a:defRPr>
    </a:lvl6pPr>
    <a:lvl7pPr marL="5183825" algn="l" defTabSz="1727942" rtl="0" eaLnBrk="1" latinLnBrk="0" hangingPunct="1">
      <a:defRPr sz="3401" kern="1200">
        <a:solidFill>
          <a:schemeClr val="tx1"/>
        </a:solidFill>
        <a:latin typeface="+mn-lt"/>
        <a:ea typeface="+mn-ea"/>
        <a:cs typeface="+mn-cs"/>
      </a:defRPr>
    </a:lvl7pPr>
    <a:lvl8pPr marL="6047796" algn="l" defTabSz="1727942" rtl="0" eaLnBrk="1" latinLnBrk="0" hangingPunct="1">
      <a:defRPr sz="3401" kern="1200">
        <a:solidFill>
          <a:schemeClr val="tx1"/>
        </a:solidFill>
        <a:latin typeface="+mn-lt"/>
        <a:ea typeface="+mn-ea"/>
        <a:cs typeface="+mn-cs"/>
      </a:defRPr>
    </a:lvl8pPr>
    <a:lvl9pPr marL="6911767" algn="l" defTabSz="1727942" rtl="0" eaLnBrk="1" latinLnBrk="0" hangingPunct="1">
      <a:defRPr sz="3401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162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2356703"/>
            <a:ext cx="18359596" cy="5013407"/>
          </a:xfrm>
        </p:spPr>
        <p:txBody>
          <a:bodyPr anchor="b"/>
          <a:lstStyle>
            <a:lvl1pPr algn="ctr">
              <a:defRPr sz="125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7563446"/>
            <a:ext cx="16199644" cy="3476717"/>
          </a:xfrm>
        </p:spPr>
        <p:txBody>
          <a:bodyPr/>
          <a:lstStyle>
            <a:lvl1pPr marL="0" indent="0" algn="ctr">
              <a:buNone/>
              <a:defRPr sz="5040"/>
            </a:lvl1pPr>
            <a:lvl2pPr marL="960029" indent="0" algn="ctr">
              <a:buNone/>
              <a:defRPr sz="4200"/>
            </a:lvl2pPr>
            <a:lvl3pPr marL="1920057" indent="0" algn="ctr">
              <a:buNone/>
              <a:defRPr sz="3780"/>
            </a:lvl3pPr>
            <a:lvl4pPr marL="2880086" indent="0" algn="ctr">
              <a:buNone/>
              <a:defRPr sz="3360"/>
            </a:lvl4pPr>
            <a:lvl5pPr marL="3840114" indent="0" algn="ctr">
              <a:buNone/>
              <a:defRPr sz="3360"/>
            </a:lvl5pPr>
            <a:lvl6pPr marL="4800143" indent="0" algn="ctr">
              <a:buNone/>
              <a:defRPr sz="3360"/>
            </a:lvl6pPr>
            <a:lvl7pPr marL="5760171" indent="0" algn="ctr">
              <a:buNone/>
              <a:defRPr sz="3360"/>
            </a:lvl7pPr>
            <a:lvl8pPr marL="6720200" indent="0" algn="ctr">
              <a:buNone/>
              <a:defRPr sz="3360"/>
            </a:lvl8pPr>
            <a:lvl9pPr marL="7680228" indent="0" algn="ctr">
              <a:buNone/>
              <a:defRPr sz="33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CCBF3-D766-482C-AF30-3DA73740BF35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654CA-83B6-4599-8057-6C1D35417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50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CCBF3-D766-482C-AF30-3DA73740BF35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654CA-83B6-4599-8057-6C1D35417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637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766678"/>
            <a:ext cx="4657398" cy="122035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766678"/>
            <a:ext cx="13702199" cy="1220351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CCBF3-D766-482C-AF30-3DA73740BF35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654CA-83B6-4599-8057-6C1D35417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52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CCBF3-D766-482C-AF30-3DA73740BF35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654CA-83B6-4599-8057-6C1D35417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118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3590057"/>
            <a:ext cx="18629590" cy="5990088"/>
          </a:xfrm>
        </p:spPr>
        <p:txBody>
          <a:bodyPr anchor="b"/>
          <a:lstStyle>
            <a:lvl1pPr>
              <a:defRPr sz="125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9636813"/>
            <a:ext cx="18629590" cy="3150046"/>
          </a:xfrm>
        </p:spPr>
        <p:txBody>
          <a:bodyPr/>
          <a:lstStyle>
            <a:lvl1pPr marL="0" indent="0">
              <a:buNone/>
              <a:defRPr sz="5040">
                <a:solidFill>
                  <a:schemeClr val="tx1"/>
                </a:solidFill>
              </a:defRPr>
            </a:lvl1pPr>
            <a:lvl2pPr marL="960029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2pPr>
            <a:lvl3pPr marL="192005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3pPr>
            <a:lvl4pPr marL="2880086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4pPr>
            <a:lvl5pPr marL="3840114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5pPr>
            <a:lvl6pPr marL="4800143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6pPr>
            <a:lvl7pPr marL="5760171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7pPr>
            <a:lvl8pPr marL="672020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8pPr>
            <a:lvl9pPr marL="7680228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CCBF3-D766-482C-AF30-3DA73740BF35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654CA-83B6-4599-8057-6C1D35417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419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3833390"/>
            <a:ext cx="9179798" cy="91368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3833390"/>
            <a:ext cx="9179798" cy="91368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CCBF3-D766-482C-AF30-3DA73740BF35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654CA-83B6-4599-8057-6C1D35417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03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766681"/>
            <a:ext cx="18629590" cy="27833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3530053"/>
            <a:ext cx="9137610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5260078"/>
            <a:ext cx="9137610" cy="77367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3530053"/>
            <a:ext cx="9182611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5260078"/>
            <a:ext cx="9182611" cy="77367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CCBF3-D766-482C-AF30-3DA73740BF35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654CA-83B6-4599-8057-6C1D35417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85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CCBF3-D766-482C-AF30-3DA73740BF35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654CA-83B6-4599-8057-6C1D35417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61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CCBF3-D766-482C-AF30-3DA73740BF35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654CA-83B6-4599-8057-6C1D35417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6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960014"/>
            <a:ext cx="6966409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2073367"/>
            <a:ext cx="10934760" cy="10233485"/>
          </a:xfrm>
        </p:spPr>
        <p:txBody>
          <a:bodyPr/>
          <a:lstStyle>
            <a:lvl1pPr>
              <a:defRPr sz="6719"/>
            </a:lvl1pPr>
            <a:lvl2pPr>
              <a:defRPr sz="5879"/>
            </a:lvl2pPr>
            <a:lvl3pPr>
              <a:defRPr sz="504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4320064"/>
            <a:ext cx="6966409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CCBF3-D766-482C-AF30-3DA73740BF35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654CA-83B6-4599-8057-6C1D35417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8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960014"/>
            <a:ext cx="6966409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2073367"/>
            <a:ext cx="10934760" cy="10233485"/>
          </a:xfrm>
        </p:spPr>
        <p:txBody>
          <a:bodyPr anchor="t"/>
          <a:lstStyle>
            <a:lvl1pPr marL="0" indent="0">
              <a:buNone/>
              <a:defRPr sz="6719"/>
            </a:lvl1pPr>
            <a:lvl2pPr marL="960029" indent="0">
              <a:buNone/>
              <a:defRPr sz="5879"/>
            </a:lvl2pPr>
            <a:lvl3pPr marL="1920057" indent="0">
              <a:buNone/>
              <a:defRPr sz="5040"/>
            </a:lvl3pPr>
            <a:lvl4pPr marL="2880086" indent="0">
              <a:buNone/>
              <a:defRPr sz="4200"/>
            </a:lvl4pPr>
            <a:lvl5pPr marL="3840114" indent="0">
              <a:buNone/>
              <a:defRPr sz="4200"/>
            </a:lvl5pPr>
            <a:lvl6pPr marL="4800143" indent="0">
              <a:buNone/>
              <a:defRPr sz="4200"/>
            </a:lvl6pPr>
            <a:lvl7pPr marL="5760171" indent="0">
              <a:buNone/>
              <a:defRPr sz="4200"/>
            </a:lvl7pPr>
            <a:lvl8pPr marL="6720200" indent="0">
              <a:buNone/>
              <a:defRPr sz="4200"/>
            </a:lvl8pPr>
            <a:lvl9pPr marL="7680228" indent="0">
              <a:buNone/>
              <a:defRPr sz="4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4320064"/>
            <a:ext cx="6966409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CCBF3-D766-482C-AF30-3DA73740BF35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654CA-83B6-4599-8057-6C1D35417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14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766681"/>
            <a:ext cx="18629590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3833390"/>
            <a:ext cx="18629590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13346867"/>
            <a:ext cx="4859893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CCBF3-D766-482C-AF30-3DA73740BF35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13346867"/>
            <a:ext cx="728984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13346867"/>
            <a:ext cx="4859893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654CA-83B6-4599-8057-6C1D35417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36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920057" rtl="0" eaLnBrk="1" latinLnBrk="0" hangingPunct="1">
        <a:lnSpc>
          <a:spcPct val="90000"/>
        </a:lnSpc>
        <a:spcBef>
          <a:spcPct val="0"/>
        </a:spcBef>
        <a:buNone/>
        <a:defRPr sz="92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14" indent="-480014" algn="l" defTabSz="1920057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587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400071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360100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4320129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5280157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6240186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7200214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81602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1pPr>
      <a:lvl2pPr marL="960029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920057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3pPr>
      <a:lvl4pPr marL="2880086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3840114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4800143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5760171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672020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7680228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Actions Example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27762" y="7373145"/>
            <a:ext cx="9144000" cy="472657"/>
          </a:xfrm>
        </p:spPr>
        <p:txBody>
          <a:bodyPr>
            <a:noAutofit/>
          </a:bodyPr>
          <a:lstStyle/>
          <a:p>
            <a:r>
              <a:rPr lang="en-US" sz="4000" dirty="0" smtClean="0"/>
              <a:t>Utilizing </a:t>
            </a:r>
            <a:r>
              <a:rPr lang="en-US" sz="4000" dirty="0" err="1" smtClean="0"/>
              <a:t>Github</a:t>
            </a:r>
            <a:r>
              <a:rPr lang="en-US" sz="4000" dirty="0" smtClean="0"/>
              <a:t> actions to create Issues.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94770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0086" y="4396580"/>
            <a:ext cx="18144471" cy="63476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5400" dirty="0" smtClean="0"/>
              <a:t>5.Trigger the action (by pull-request or manually)</a:t>
            </a:r>
            <a:endParaRPr lang="en-US" sz="5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068" y="5659204"/>
            <a:ext cx="6277851" cy="67636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937" y="5099215"/>
            <a:ext cx="12974861" cy="90023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86742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8511" y="3711290"/>
            <a:ext cx="6002339" cy="12612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5400" dirty="0" smtClean="0"/>
              <a:t>5 Issues have been created in my Repo:</a:t>
            </a:r>
            <a:endParaRPr lang="en-US" sz="5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672" y="5605911"/>
            <a:ext cx="12765281" cy="66589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763" y="8935363"/>
            <a:ext cx="9088118" cy="28293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55689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968" y="4556972"/>
            <a:ext cx="19289057" cy="21682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400" dirty="0" smtClean="0"/>
              <a:t>In this example we will set up a remote </a:t>
            </a:r>
            <a:r>
              <a:rPr lang="en-US" sz="4400" dirty="0" err="1" smtClean="0"/>
              <a:t>Github</a:t>
            </a:r>
            <a:r>
              <a:rPr lang="en-US" sz="4400" dirty="0" smtClean="0"/>
              <a:t> repository that will access a clients repository, read it’s files and create </a:t>
            </a:r>
            <a:r>
              <a:rPr lang="en-US" sz="4400" dirty="0" err="1" smtClean="0"/>
              <a:t>Github</a:t>
            </a:r>
            <a:r>
              <a:rPr lang="en-US" sz="4400" dirty="0" smtClean="0"/>
              <a:t> issues based  on the files in the repository.</a:t>
            </a:r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endParaRPr lang="en-US" sz="4400" dirty="0" smtClean="0"/>
          </a:p>
        </p:txBody>
      </p:sp>
    </p:spTree>
    <p:extLst>
      <p:ext uri="{BB962C8B-B14F-4D97-AF65-F5344CB8AC3E}">
        <p14:creationId xmlns:p14="http://schemas.microsoft.com/office/powerpoint/2010/main" val="3106809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our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967" y="3996532"/>
            <a:ext cx="19289057" cy="24415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400" dirty="0" smtClean="0"/>
              <a:t>Our Repo will have 2 parts: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400" dirty="0" smtClean="0"/>
              <a:t>git_utils.py – Here we define a </a:t>
            </a:r>
            <a:r>
              <a:rPr lang="en-US" sz="4400" dirty="0" err="1" smtClean="0"/>
              <a:t>GithubHandler</a:t>
            </a:r>
            <a:r>
              <a:rPr lang="en-US" sz="4400" dirty="0" smtClean="0"/>
              <a:t> class that will handle connecting to and accessing the client repo.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400" dirty="0"/>
              <a:t>m</a:t>
            </a:r>
            <a:r>
              <a:rPr lang="en-US" sz="4400" dirty="0" smtClean="0"/>
              <a:t>ain.py  -- Here pass user input to </a:t>
            </a:r>
            <a:r>
              <a:rPr lang="en-US" sz="4400" dirty="0" err="1" smtClean="0"/>
              <a:t>GithubHandler</a:t>
            </a:r>
            <a:r>
              <a:rPr lang="en-US" sz="4400" dirty="0" smtClean="0"/>
              <a:t> and control the flow.</a:t>
            </a:r>
          </a:p>
        </p:txBody>
      </p:sp>
    </p:spTree>
    <p:extLst>
      <p:ext uri="{BB962C8B-B14F-4D97-AF65-F5344CB8AC3E}">
        <p14:creationId xmlns:p14="http://schemas.microsoft.com/office/powerpoint/2010/main" val="2901890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4258" y="916530"/>
            <a:ext cx="12207575" cy="12113670"/>
          </a:xfrm>
          <a:prstGeom prst="rect">
            <a:avLst/>
          </a:prstGeom>
        </p:spPr>
      </p:pic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921334" y="1345155"/>
            <a:ext cx="10051465" cy="125137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</a:t>
            </a:r>
            <a:r>
              <a:rPr lang="en-US" dirty="0" smtClean="0"/>
              <a:t>ain.py Flow: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000" dirty="0"/>
              <a:t>Connect to Repo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000" dirty="0"/>
              <a:t>Recursively Iterate over all python files.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000" dirty="0"/>
              <a:t>Read last line of each file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000" dirty="0"/>
              <a:t>Create an issue with last line as body. </a:t>
            </a:r>
          </a:p>
          <a:p>
            <a:pPr marL="0" indent="0">
              <a:buNone/>
            </a:pPr>
            <a:r>
              <a:rPr lang="en-US" sz="4000" dirty="0"/>
              <a:t> (limited to 5)</a:t>
            </a:r>
          </a:p>
        </p:txBody>
      </p:sp>
    </p:spTree>
    <p:extLst>
      <p:ext uri="{BB962C8B-B14F-4D97-AF65-F5344CB8AC3E}">
        <p14:creationId xmlns:p14="http://schemas.microsoft.com/office/powerpoint/2010/main" val="3052782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0086" y="4396580"/>
            <a:ext cx="18144471" cy="6347619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5400" dirty="0" smtClean="0"/>
              <a:t> Add a Token to our Repo with access on a ‘Repo’ scope.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5400" dirty="0" smtClean="0"/>
              <a:t> Add a Secret so we can use the Token a </a:t>
            </a:r>
            <a:r>
              <a:rPr lang="en-US" sz="5400" dirty="0" err="1" smtClean="0"/>
              <a:t>GithubAction</a:t>
            </a:r>
            <a:r>
              <a:rPr lang="en-US" sz="54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5400" dirty="0" smtClean="0"/>
              <a:t> Create .workflow directory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5400" dirty="0" smtClean="0"/>
              <a:t> Add a YAML file defining our Action.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5400" dirty="0" smtClean="0"/>
              <a:t> Trigger the action (by pull-request or manually)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921026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9962" y="3910806"/>
            <a:ext cx="10515600" cy="287471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Add a Token to our Repo with access on a ‘Repo’ scope.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045" y="4807357"/>
            <a:ext cx="11683180" cy="87341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12757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0086" y="4396580"/>
            <a:ext cx="18144471" cy="63476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5400" dirty="0" smtClean="0"/>
              <a:t>2. Add a Secret so we can use the Token from </a:t>
            </a:r>
            <a:r>
              <a:rPr lang="en-US" sz="5400" dirty="0" err="1" smtClean="0"/>
              <a:t>GithubAction</a:t>
            </a:r>
            <a:r>
              <a:rPr lang="en-US" sz="5400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50" y="5156475"/>
            <a:ext cx="12191017" cy="92437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9894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061" y="3063842"/>
            <a:ext cx="18144471" cy="63476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5400" dirty="0" smtClean="0"/>
              <a:t>3. Create .workflow directory </a:t>
            </a:r>
          </a:p>
          <a:p>
            <a:pPr marL="0" indent="0">
              <a:buNone/>
            </a:pPr>
            <a:r>
              <a:rPr lang="en-US" sz="5400" dirty="0" smtClean="0"/>
              <a:t>4. Add a YAML file defining our Action.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300" y="5294677"/>
            <a:ext cx="13629301" cy="95287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Rectangle 4"/>
          <p:cNvSpPr/>
          <p:nvPr/>
        </p:nvSpPr>
        <p:spPr>
          <a:xfrm>
            <a:off x="2237117" y="11471093"/>
            <a:ext cx="56758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We call the remote repo here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25703" y="8087357"/>
            <a:ext cx="87769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We declare that we want to use the repo here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9082088" y="8858250"/>
            <a:ext cx="2890837" cy="1652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8067675" y="11794258"/>
            <a:ext cx="3609975" cy="46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05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0086" y="4396580"/>
            <a:ext cx="18144471" cy="63476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5400" dirty="0" smtClean="0"/>
              <a:t>5.Trigger the action (by pull-request or manually)</a:t>
            </a:r>
            <a:endParaRPr lang="en-US" sz="5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068" y="5659204"/>
            <a:ext cx="6277851" cy="67636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937" y="5099215"/>
            <a:ext cx="12974861" cy="90023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88365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282</Words>
  <Application>Microsoft Office PowerPoint</Application>
  <PresentationFormat>Custom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Github Actions Example</vt:lpstr>
      <vt:lpstr>Overview</vt:lpstr>
      <vt:lpstr>Setting up our Repo</vt:lpstr>
      <vt:lpstr>PowerPoint Presentation</vt:lpstr>
      <vt:lpstr>Setting up client</vt:lpstr>
      <vt:lpstr>Setting up client</vt:lpstr>
      <vt:lpstr>Setting up client</vt:lpstr>
      <vt:lpstr>Setting up client</vt:lpstr>
      <vt:lpstr>Setting up client</vt:lpstr>
      <vt:lpstr>Setting up client</vt:lpstr>
      <vt:lpstr>Result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Actions Example</dc:title>
  <dc:creator>effi</dc:creator>
  <cp:lastModifiedBy>effi</cp:lastModifiedBy>
  <cp:revision>8</cp:revision>
  <dcterms:created xsi:type="dcterms:W3CDTF">2023-01-01T12:55:04Z</dcterms:created>
  <dcterms:modified xsi:type="dcterms:W3CDTF">2023-01-01T13:40:12Z</dcterms:modified>
</cp:coreProperties>
</file>