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69" r:id="rId6"/>
    <p:sldId id="260" r:id="rId7"/>
    <p:sldId id="263" r:id="rId8"/>
    <p:sldId id="265" r:id="rId9"/>
    <p:sldId id="264" r:id="rId10"/>
    <p:sldId id="261" r:id="rId11"/>
    <p:sldId id="266" r:id="rId12"/>
    <p:sldId id="267" r:id="rId13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Narkisim" panose="020E0502050101010101" pitchFamily="34" charset="-79"/>
      <p:regular r:id="rId17"/>
    </p:embeddedFont>
    <p:embeddedFont>
      <p:font typeface="Lucida Sans Unicode" panose="020B0602030504020204" pitchFamily="34" charset="0"/>
      <p:regular r:id="rId18"/>
    </p:embeddedFont>
    <p:embeddedFont>
      <p:font typeface="Oswald Regular" panose="020B0604020202020204" charset="0"/>
      <p:regular r:id="rId19"/>
      <p:bold r:id="rId20"/>
    </p:embeddedFont>
    <p:embeddedFont>
      <p:font typeface="Zilla Slab Light" panose="020B0604020202020204" charset="0"/>
      <p:bold r:id="rId21"/>
      <p:boldItalic r:id="rId22"/>
    </p:embeddedFont>
    <p:embeddedFont>
      <p:font typeface="Zilla Slab" panose="020B0604020202020204" charset="0"/>
      <p:regular r:id="rId23"/>
      <p:bold r:id="rId24"/>
      <p:italic r:id="rId25"/>
    </p:embeddedFont>
    <p:embeddedFont>
      <p:font typeface="Zilla Slab Medium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309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8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618d93f9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618d93f9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2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b38416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b38416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8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618d93f9c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618d93f9c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1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9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618d93f9c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618d93f9c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9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618d93f9c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618d93f9c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7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618d93f9c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618d93f9c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6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6000" y="1110150"/>
            <a:ext cx="81519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08625" y="1570825"/>
            <a:ext cx="2126700" cy="2001900"/>
          </a:xfrm>
          <a:prstGeom prst="rect">
            <a:avLst/>
          </a:prstGeom>
          <a:noFill/>
          <a:ln w="3810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871997"/>
            <a:ext cx="4572000" cy="271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534143" y="1224649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635910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10" name="Google Shape;110;p12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2"/>
          <p:cNvSpPr txBox="1">
            <a:spLocks noGrp="1"/>
          </p:cNvSpPr>
          <p:nvPr>
            <p:ph type="ctrTitle" idx="2"/>
          </p:nvPr>
        </p:nvSpPr>
        <p:spPr>
          <a:xfrm flipH="1">
            <a:off x="843200" y="1215625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977171" y="995212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 2">
  <p:cSld name="TITLE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 flipH="1">
            <a:off x="842825" y="1370700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/>
          </p:nvPr>
        </p:nvSpPr>
        <p:spPr>
          <a:xfrm flipH="1">
            <a:off x="6440325" y="1215600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 flipH="1">
            <a:off x="100895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3"/>
          <p:cNvSpPr/>
          <p:nvPr/>
        </p:nvSpPr>
        <p:spPr>
          <a:xfrm>
            <a:off x="7964400" y="1068050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25179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179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20802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20802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5"/>
          </p:nvPr>
        </p:nvSpPr>
        <p:spPr>
          <a:xfrm>
            <a:off x="44346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4346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2680657" y="2494028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671970" y="138457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 hasCustomPrompt="1"/>
          </p:nvPr>
        </p:nvSpPr>
        <p:spPr>
          <a:xfrm>
            <a:off x="48723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 hasCustomPrompt="1"/>
          </p:nvPr>
        </p:nvSpPr>
        <p:spPr>
          <a:xfrm>
            <a:off x="48723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018587" y="2497433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18587" y="1380497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3"/>
          <p:cNvSpPr/>
          <p:nvPr/>
        </p:nvSpPr>
        <p:spPr>
          <a:xfrm>
            <a:off x="8871375" y="0"/>
            <a:ext cx="272700" cy="39609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2;p3"/>
          <p:cNvSpPr/>
          <p:nvPr userDrawn="1"/>
        </p:nvSpPr>
        <p:spPr>
          <a:xfrm>
            <a:off x="2680657" y="3724012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37" name="Google Shape;22;p3"/>
          <p:cNvSpPr/>
          <p:nvPr userDrawn="1"/>
        </p:nvSpPr>
        <p:spPr>
          <a:xfrm>
            <a:off x="5053466" y="372558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/>
          <p:nvPr/>
        </p:nvSpPr>
        <p:spPr>
          <a:xfrm>
            <a:off x="-6775" y="2037725"/>
            <a:ext cx="6423600" cy="21408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705500" y="244459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2504150" y="2353400"/>
            <a:ext cx="28812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72000" y="-5"/>
            <a:ext cx="4572000" cy="303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/>
          <p:nvPr/>
        </p:nvSpPr>
        <p:spPr>
          <a:xfrm>
            <a:off x="-6775" y="1882225"/>
            <a:ext cx="9150900" cy="24519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 idx="2"/>
          </p:nvPr>
        </p:nvSpPr>
        <p:spPr>
          <a:xfrm>
            <a:off x="5399600" y="244459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59175" y="2353400"/>
            <a:ext cx="35997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572000" y="-5"/>
            <a:ext cx="4572000" cy="303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55607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3331600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10712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89457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57" name="Google Shape;57;p6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6"/>
          <p:cNvSpPr txBox="1">
            <a:spLocks noGrp="1"/>
          </p:cNvSpPr>
          <p:nvPr>
            <p:ph type="subTitle" idx="2"/>
          </p:nvPr>
        </p:nvSpPr>
        <p:spPr>
          <a:xfrm>
            <a:off x="3670098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3"/>
          </p:nvPr>
        </p:nvSpPr>
        <p:spPr>
          <a:xfrm>
            <a:off x="644562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4"/>
          </p:nvPr>
        </p:nvSpPr>
        <p:spPr>
          <a:xfrm>
            <a:off x="417050" y="2318650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5"/>
          </p:nvPr>
        </p:nvSpPr>
        <p:spPr>
          <a:xfrm>
            <a:off x="303707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ubTitle" idx="6"/>
          </p:nvPr>
        </p:nvSpPr>
        <p:spPr>
          <a:xfrm>
            <a:off x="581262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 idx="7"/>
          </p:nvPr>
        </p:nvSpPr>
        <p:spPr>
          <a:xfrm flipH="1">
            <a:off x="873325" y="1025625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4804173" y="1585333"/>
            <a:ext cx="32829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ctrTitle"/>
          </p:nvPr>
        </p:nvSpPr>
        <p:spPr>
          <a:xfrm flipH="1">
            <a:off x="873300" y="1334800"/>
            <a:ext cx="35463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67" name="Google Shape;67;p7"/>
          <p:cNvSpPr/>
          <p:nvPr/>
        </p:nvSpPr>
        <p:spPr>
          <a:xfrm flipH="1">
            <a:off x="519750" y="2047288"/>
            <a:ext cx="21267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71" name="Google Shape;71;p7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7"/>
          <p:cNvCxnSpPr/>
          <p:nvPr/>
        </p:nvCxnSpPr>
        <p:spPr>
          <a:xfrm>
            <a:off x="4566700" y="0"/>
            <a:ext cx="0" cy="474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1449825" y="1500725"/>
            <a:ext cx="6244500" cy="2883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2089200" y="1014350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>
            <a:off x="17340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2"/>
          </p:nvPr>
        </p:nvSpPr>
        <p:spPr>
          <a:xfrm>
            <a:off x="47244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ctrTitle" idx="3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81" name="Google Shape;81;p8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93" name="Google Shape;93;p10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0"/>
          <p:cNvSpPr txBox="1">
            <a:spLocks noGrp="1"/>
          </p:cNvSpPr>
          <p:nvPr>
            <p:ph type="ctrTitle" idx="2"/>
          </p:nvPr>
        </p:nvSpPr>
        <p:spPr>
          <a:xfrm>
            <a:off x="-6775" y="2276700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ctrTitle"/>
          </p:nvPr>
        </p:nvSpPr>
        <p:spPr>
          <a:xfrm>
            <a:off x="2019650" y="1449075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2348000" y="1711575"/>
            <a:ext cx="4776300" cy="2541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2280625" y="2244925"/>
            <a:ext cx="34008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Oswald"/>
              <a:buNone/>
              <a:defRPr sz="28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Zilla Slab Light"/>
              <a:buChar char="●"/>
              <a:defRPr sz="1800"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ctrTitle"/>
          </p:nvPr>
        </p:nvSpPr>
        <p:spPr>
          <a:xfrm>
            <a:off x="3586348" y="2065724"/>
            <a:ext cx="1874885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Photo </a:t>
            </a:r>
            <a:br>
              <a:rPr lang="en-US" dirty="0" smtClean="0"/>
            </a:br>
            <a:r>
              <a:rPr lang="en-US" dirty="0" smtClean="0"/>
              <a:t>Organizer</a:t>
            </a:r>
            <a:endParaRPr sz="3600" dirty="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337;p45"/>
          <p:cNvSpPr txBox="1">
            <a:spLocks/>
          </p:cNvSpPr>
          <p:nvPr/>
        </p:nvSpPr>
        <p:spPr>
          <a:xfrm>
            <a:off x="1056905" y="3973258"/>
            <a:ext cx="2529444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מנחה – מעאייווה עקש </a:t>
            </a:r>
          </a:p>
          <a:p>
            <a:pPr algn="r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מגישים – איתי מזרחי </a:t>
            </a:r>
          </a:p>
          <a:p>
            <a:pPr lvl="1" algn="r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אפרים סטוקמן	</a:t>
            </a:r>
            <a:endParaRPr lang="he-IL" sz="1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>
            <a:spLocks noGrp="1"/>
          </p:cNvSpPr>
          <p:nvPr>
            <p:ph type="ctrTitle"/>
          </p:nvPr>
        </p:nvSpPr>
        <p:spPr>
          <a:xfrm flipH="1">
            <a:off x="6101737" y="1302223"/>
            <a:ext cx="27387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382" name="Google Shape;382;p48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83" name="Google Shape;383;p48"/>
          <p:cNvSpPr txBox="1">
            <a:spLocks noGrp="1"/>
          </p:cNvSpPr>
          <p:nvPr>
            <p:ph type="subTitle" idx="4294967295"/>
          </p:nvPr>
        </p:nvSpPr>
        <p:spPr>
          <a:xfrm>
            <a:off x="3616600" y="890618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9900FF"/>
              </a:solidFill>
            </a:endParaRPr>
          </a:p>
        </p:txBody>
      </p:sp>
      <p:sp>
        <p:nvSpPr>
          <p:cNvPr id="384" name="Google Shape;384;p48"/>
          <p:cNvSpPr txBox="1">
            <a:spLocks noGrp="1"/>
          </p:cNvSpPr>
          <p:nvPr>
            <p:ph type="subTitle" idx="4294967295"/>
          </p:nvPr>
        </p:nvSpPr>
        <p:spPr>
          <a:xfrm>
            <a:off x="1922711" y="808749"/>
            <a:ext cx="15300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institution </a:t>
            </a:r>
            <a:r>
              <a:rPr lang="es" sz="1000" dirty="0"/>
              <a:t>List your studies here 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5" name="Google Shape;385;p48"/>
          <p:cNvSpPr txBox="1">
            <a:spLocks noGrp="1"/>
          </p:cNvSpPr>
          <p:nvPr>
            <p:ph type="subTitle" idx="4294967295"/>
          </p:nvPr>
        </p:nvSpPr>
        <p:spPr>
          <a:xfrm>
            <a:off x="3599836" y="1319639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86" name="Google Shape;386;p48"/>
          <p:cNvSpPr txBox="1">
            <a:spLocks noGrp="1"/>
          </p:cNvSpPr>
          <p:nvPr>
            <p:ph type="subTitle" idx="4294967295"/>
          </p:nvPr>
        </p:nvSpPr>
        <p:spPr>
          <a:xfrm>
            <a:off x="1915486" y="1250826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institution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/>
              <a:t>List your studies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7" name="Google Shape;387;p48"/>
          <p:cNvSpPr txBox="1">
            <a:spLocks noGrp="1"/>
          </p:cNvSpPr>
          <p:nvPr>
            <p:ph type="subTitle" idx="4294967295"/>
          </p:nvPr>
        </p:nvSpPr>
        <p:spPr>
          <a:xfrm>
            <a:off x="3585211" y="1775029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9900FF"/>
              </a:solidFill>
            </a:endParaRPr>
          </a:p>
        </p:txBody>
      </p:sp>
      <p:sp>
        <p:nvSpPr>
          <p:cNvPr id="388" name="Google Shape;388;p48"/>
          <p:cNvSpPr txBox="1">
            <a:spLocks noGrp="1"/>
          </p:cNvSpPr>
          <p:nvPr>
            <p:ph type="subTitle" idx="4294967295"/>
          </p:nvPr>
        </p:nvSpPr>
        <p:spPr>
          <a:xfrm>
            <a:off x="1942331" y="1732224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latin typeface="Zilla Slab Medium"/>
                <a:ea typeface="Zilla Slab Medium"/>
                <a:cs typeface="Zilla Slab Medium"/>
                <a:sym typeface="Zilla Slab Medium"/>
              </a:rPr>
              <a:t>Mention the institution</a:t>
            </a:r>
            <a:r>
              <a:rPr lang="es" sz="1000"/>
              <a:t/>
            </a:r>
            <a:br>
              <a:rPr lang="es" sz="1000"/>
            </a:br>
            <a:r>
              <a:rPr lang="es" sz="1000"/>
              <a:t>List your studies here</a:t>
            </a:r>
            <a:endParaRPr sz="100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4294967295"/>
          </p:nvPr>
        </p:nvSpPr>
        <p:spPr>
          <a:xfrm>
            <a:off x="6553857" y="3149706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90" name="Google Shape;390;p48"/>
          <p:cNvSpPr txBox="1">
            <a:spLocks noGrp="1"/>
          </p:cNvSpPr>
          <p:nvPr>
            <p:ph type="subTitle" idx="4294967295"/>
          </p:nvPr>
        </p:nvSpPr>
        <p:spPr>
          <a:xfrm>
            <a:off x="4870859" y="3042208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company</a:t>
            </a:r>
            <a:b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</a:br>
            <a:r>
              <a:rPr lang="es" sz="1000" dirty="0"/>
              <a:t>Describe your job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1" name="Google Shape;391;p48"/>
          <p:cNvSpPr txBox="1">
            <a:spLocks noGrp="1"/>
          </p:cNvSpPr>
          <p:nvPr>
            <p:ph type="subTitle" idx="4294967295"/>
          </p:nvPr>
        </p:nvSpPr>
        <p:spPr>
          <a:xfrm>
            <a:off x="6557898" y="3624672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92" name="Google Shape;392;p48"/>
          <p:cNvSpPr txBox="1">
            <a:spLocks noGrp="1"/>
          </p:cNvSpPr>
          <p:nvPr>
            <p:ph type="subTitle" idx="4294967295"/>
          </p:nvPr>
        </p:nvSpPr>
        <p:spPr>
          <a:xfrm>
            <a:off x="4885120" y="3498034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company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/>
              <a:t>Describe your job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3" name="Google Shape;393;p48"/>
          <p:cNvSpPr txBox="1">
            <a:spLocks noGrp="1"/>
          </p:cNvSpPr>
          <p:nvPr>
            <p:ph type="subTitle" idx="4294967295"/>
          </p:nvPr>
        </p:nvSpPr>
        <p:spPr>
          <a:xfrm>
            <a:off x="6581728" y="4106549"/>
            <a:ext cx="950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Oswald"/>
                <a:ea typeface="Oswald"/>
                <a:cs typeface="Oswald"/>
                <a:sym typeface="Oswald"/>
              </a:rPr>
              <a:t>2015 - 2019</a:t>
            </a:r>
            <a:endParaRPr sz="10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9900FF"/>
              </a:solidFill>
            </a:endParaRPr>
          </a:p>
        </p:txBody>
      </p:sp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4870859" y="3981530"/>
            <a:ext cx="19911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latin typeface="Zilla Slab Medium"/>
                <a:ea typeface="Zilla Slab Medium"/>
                <a:cs typeface="Zilla Slab Medium"/>
                <a:sym typeface="Zilla Slab Medium"/>
              </a:rPr>
              <a:t>Mention the company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/>
              <a:t>Describe your job here</a:t>
            </a: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741B47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95" name="Google Shape;395;p48"/>
          <p:cNvSpPr txBox="1">
            <a:spLocks noGrp="1"/>
          </p:cNvSpPr>
          <p:nvPr>
            <p:ph type="ctrTitle"/>
          </p:nvPr>
        </p:nvSpPr>
        <p:spPr>
          <a:xfrm>
            <a:off x="3347604" y="438610"/>
            <a:ext cx="2629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741B47"/>
                </a:solidFill>
              </a:rPr>
              <a:t>EDUCATION</a:t>
            </a:r>
            <a:endParaRPr sz="1800" dirty="0">
              <a:solidFill>
                <a:srgbClr val="741B47"/>
              </a:solidFill>
            </a:endParaRPr>
          </a:p>
        </p:txBody>
      </p:sp>
      <p:sp>
        <p:nvSpPr>
          <p:cNvPr id="396" name="Google Shape;396;p48"/>
          <p:cNvSpPr txBox="1">
            <a:spLocks noGrp="1"/>
          </p:cNvSpPr>
          <p:nvPr>
            <p:ph type="ctrTitle"/>
          </p:nvPr>
        </p:nvSpPr>
        <p:spPr>
          <a:xfrm>
            <a:off x="4643184" y="2450600"/>
            <a:ext cx="2629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741B47"/>
                </a:solidFill>
              </a:rPr>
              <a:t>EXPERIENCES</a:t>
            </a:r>
            <a:endParaRPr sz="1800" dirty="0">
              <a:solidFill>
                <a:srgbClr val="741B47"/>
              </a:solidFill>
            </a:endParaRPr>
          </a:p>
        </p:txBody>
      </p:sp>
      <p:sp>
        <p:nvSpPr>
          <p:cNvPr id="397" name="Google Shape;397;p48"/>
          <p:cNvSpPr txBox="1">
            <a:spLocks noGrp="1"/>
          </p:cNvSpPr>
          <p:nvPr>
            <p:ph type="ctrTitle"/>
          </p:nvPr>
        </p:nvSpPr>
        <p:spPr>
          <a:xfrm>
            <a:off x="2911036" y="2700225"/>
            <a:ext cx="13776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41B47"/>
                </a:solidFill>
              </a:rPr>
              <a:t>SKILLS</a:t>
            </a:r>
            <a:endParaRPr sz="1800">
              <a:solidFill>
                <a:srgbClr val="741B47"/>
              </a:solidFill>
            </a:endParaRPr>
          </a:p>
        </p:txBody>
      </p:sp>
      <p:grpSp>
        <p:nvGrpSpPr>
          <p:cNvPr id="398" name="Google Shape;398;p48"/>
          <p:cNvGrpSpPr/>
          <p:nvPr/>
        </p:nvGrpSpPr>
        <p:grpSpPr>
          <a:xfrm>
            <a:off x="1249100" y="3418050"/>
            <a:ext cx="901525" cy="72900"/>
            <a:chOff x="5441200" y="3755900"/>
            <a:chExt cx="901525" cy="72900"/>
          </a:xfrm>
        </p:grpSpPr>
        <p:sp>
          <p:nvSpPr>
            <p:cNvPr id="399" name="Google Shape;399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48"/>
          <p:cNvGrpSpPr/>
          <p:nvPr/>
        </p:nvGrpSpPr>
        <p:grpSpPr>
          <a:xfrm>
            <a:off x="1249100" y="3754325"/>
            <a:ext cx="901525" cy="72900"/>
            <a:chOff x="5441200" y="3755900"/>
            <a:chExt cx="901525" cy="72900"/>
          </a:xfrm>
        </p:grpSpPr>
        <p:sp>
          <p:nvSpPr>
            <p:cNvPr id="406" name="Google Shape;406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8"/>
          <p:cNvGrpSpPr/>
          <p:nvPr/>
        </p:nvGrpSpPr>
        <p:grpSpPr>
          <a:xfrm>
            <a:off x="3088036" y="3418050"/>
            <a:ext cx="901525" cy="72900"/>
            <a:chOff x="5441200" y="3755900"/>
            <a:chExt cx="901525" cy="72900"/>
          </a:xfrm>
        </p:grpSpPr>
        <p:sp>
          <p:nvSpPr>
            <p:cNvPr id="413" name="Google Shape;413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48"/>
          <p:cNvGrpSpPr/>
          <p:nvPr/>
        </p:nvGrpSpPr>
        <p:grpSpPr>
          <a:xfrm>
            <a:off x="3088036" y="3754325"/>
            <a:ext cx="901525" cy="72900"/>
            <a:chOff x="5441200" y="3755900"/>
            <a:chExt cx="901525" cy="72900"/>
          </a:xfrm>
        </p:grpSpPr>
        <p:sp>
          <p:nvSpPr>
            <p:cNvPr id="420" name="Google Shape;420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48"/>
          <p:cNvGrpSpPr/>
          <p:nvPr/>
        </p:nvGrpSpPr>
        <p:grpSpPr>
          <a:xfrm>
            <a:off x="2729997" y="3679984"/>
            <a:ext cx="220994" cy="221583"/>
            <a:chOff x="-50154075" y="1948175"/>
            <a:chExt cx="300100" cy="300900"/>
          </a:xfrm>
        </p:grpSpPr>
        <p:sp>
          <p:nvSpPr>
            <p:cNvPr id="427" name="Google Shape;427;p48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8"/>
          <p:cNvGrpSpPr/>
          <p:nvPr/>
        </p:nvGrpSpPr>
        <p:grpSpPr>
          <a:xfrm>
            <a:off x="886598" y="3344008"/>
            <a:ext cx="194888" cy="220994"/>
            <a:chOff x="-45278675" y="2333325"/>
            <a:chExt cx="264650" cy="300100"/>
          </a:xfrm>
        </p:grpSpPr>
        <p:sp>
          <p:nvSpPr>
            <p:cNvPr id="430" name="Google Shape;430;p48"/>
            <p:cNvSpPr/>
            <p:nvPr/>
          </p:nvSpPr>
          <p:spPr>
            <a:xfrm>
              <a:off x="-45243225" y="247510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1071" y="725"/>
                  </a:moveTo>
                  <a:cubicBezTo>
                    <a:pt x="1260" y="725"/>
                    <a:pt x="1418" y="883"/>
                    <a:pt x="1418" y="1072"/>
                  </a:cubicBezTo>
                  <a:cubicBezTo>
                    <a:pt x="1418" y="1261"/>
                    <a:pt x="1260" y="1418"/>
                    <a:pt x="1071" y="1418"/>
                  </a:cubicBez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2080"/>
                  </a:lnTo>
                  <a:lnTo>
                    <a:pt x="1071" y="2080"/>
                  </a:lnTo>
                  <a:cubicBezTo>
                    <a:pt x="1638" y="2080"/>
                    <a:pt x="2111" y="1607"/>
                    <a:pt x="2111" y="1040"/>
                  </a:cubicBezTo>
                  <a:cubicBezTo>
                    <a:pt x="2111" y="473"/>
                    <a:pt x="1670" y="0"/>
                    <a:pt x="107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-45172350" y="2475100"/>
              <a:ext cx="52800" cy="89025"/>
            </a:xfrm>
            <a:custGeom>
              <a:avLst/>
              <a:gdLst/>
              <a:ahLst/>
              <a:cxnLst/>
              <a:rect l="l" t="t" r="r" b="b"/>
              <a:pathLst>
                <a:path w="2112" h="3561" extrusionOk="0"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261" y="2143"/>
                    <a:pt x="1418" y="2300"/>
                    <a:pt x="1418" y="2489"/>
                  </a:cubicBezTo>
                  <a:cubicBezTo>
                    <a:pt x="1418" y="2678"/>
                    <a:pt x="1261" y="2836"/>
                    <a:pt x="1072" y="2836"/>
                  </a:cubicBezTo>
                  <a:cubicBezTo>
                    <a:pt x="851" y="2836"/>
                    <a:pt x="694" y="2678"/>
                    <a:pt x="694" y="2489"/>
                  </a:cubicBezTo>
                  <a:cubicBezTo>
                    <a:pt x="694" y="2300"/>
                    <a:pt x="536" y="2143"/>
                    <a:pt x="347" y="2143"/>
                  </a:cubicBezTo>
                  <a:cubicBezTo>
                    <a:pt x="158" y="2143"/>
                    <a:pt x="1" y="2300"/>
                    <a:pt x="1" y="2489"/>
                  </a:cubicBezTo>
                  <a:cubicBezTo>
                    <a:pt x="1" y="3088"/>
                    <a:pt x="473" y="3560"/>
                    <a:pt x="1072" y="3560"/>
                  </a:cubicBezTo>
                  <a:cubicBezTo>
                    <a:pt x="1639" y="3560"/>
                    <a:pt x="2111" y="3088"/>
                    <a:pt x="2111" y="2489"/>
                  </a:cubicBezTo>
                  <a:cubicBezTo>
                    <a:pt x="2111" y="1891"/>
                    <a:pt x="1639" y="1418"/>
                    <a:pt x="1072" y="1418"/>
                  </a:cubicBezTo>
                  <a:cubicBezTo>
                    <a:pt x="851" y="1418"/>
                    <a:pt x="725" y="1261"/>
                    <a:pt x="725" y="1072"/>
                  </a:cubicBezTo>
                  <a:cubicBezTo>
                    <a:pt x="725" y="883"/>
                    <a:pt x="851" y="725"/>
                    <a:pt x="1072" y="725"/>
                  </a:cubicBezTo>
                  <a:cubicBezTo>
                    <a:pt x="1261" y="725"/>
                    <a:pt x="1418" y="883"/>
                    <a:pt x="1418" y="1072"/>
                  </a:cubicBezTo>
                  <a:cubicBezTo>
                    <a:pt x="1418" y="1261"/>
                    <a:pt x="1576" y="1418"/>
                    <a:pt x="1765" y="1418"/>
                  </a:cubicBezTo>
                  <a:cubicBezTo>
                    <a:pt x="1954" y="1418"/>
                    <a:pt x="2111" y="1261"/>
                    <a:pt x="2111" y="1072"/>
                  </a:cubicBezTo>
                  <a:cubicBezTo>
                    <a:pt x="2111" y="473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-45102250" y="2475100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072" y="725"/>
                  </a:moveTo>
                  <a:cubicBezTo>
                    <a:pt x="1261" y="725"/>
                    <a:pt x="1418" y="883"/>
                    <a:pt x="1418" y="1072"/>
                  </a:cubicBezTo>
                  <a:lnTo>
                    <a:pt x="1418" y="2458"/>
                  </a:lnTo>
                  <a:cubicBezTo>
                    <a:pt x="1418" y="2647"/>
                    <a:pt x="1261" y="2804"/>
                    <a:pt x="1072" y="2804"/>
                  </a:cubicBezTo>
                  <a:lnTo>
                    <a:pt x="694" y="2804"/>
                  </a:lnTo>
                  <a:lnTo>
                    <a:pt x="694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lnTo>
                    <a:pt x="1040" y="3497"/>
                  </a:lnTo>
                  <a:cubicBezTo>
                    <a:pt x="1639" y="3497"/>
                    <a:pt x="2111" y="3025"/>
                    <a:pt x="2111" y="2458"/>
                  </a:cubicBezTo>
                  <a:lnTo>
                    <a:pt x="2111" y="1040"/>
                  </a:ln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-45278675" y="2333325"/>
              <a:ext cx="264650" cy="300100"/>
            </a:xfrm>
            <a:custGeom>
              <a:avLst/>
              <a:gdLst/>
              <a:ahLst/>
              <a:cxnLst/>
              <a:rect l="l" t="t" r="r" b="b"/>
              <a:pathLst>
                <a:path w="10586" h="12004" extrusionOk="0">
                  <a:moveTo>
                    <a:pt x="7751" y="1229"/>
                  </a:moveTo>
                  <a:lnTo>
                    <a:pt x="8664" y="2143"/>
                  </a:lnTo>
                  <a:lnTo>
                    <a:pt x="7751" y="2143"/>
                  </a:lnTo>
                  <a:lnTo>
                    <a:pt x="7751" y="1229"/>
                  </a:lnTo>
                  <a:close/>
                  <a:moveTo>
                    <a:pt x="7089" y="725"/>
                  </a:moveTo>
                  <a:lnTo>
                    <a:pt x="7089" y="2489"/>
                  </a:lnTo>
                  <a:cubicBezTo>
                    <a:pt x="7089" y="2678"/>
                    <a:pt x="7246" y="2836"/>
                    <a:pt x="7436" y="2836"/>
                  </a:cubicBezTo>
                  <a:lnTo>
                    <a:pt x="9200" y="2836"/>
                  </a:lnTo>
                  <a:lnTo>
                    <a:pt x="9200" y="4254"/>
                  </a:lnTo>
                  <a:lnTo>
                    <a:pt x="1481" y="4254"/>
                  </a:lnTo>
                  <a:lnTo>
                    <a:pt x="1481" y="725"/>
                  </a:lnTo>
                  <a:close/>
                  <a:moveTo>
                    <a:pt x="9893" y="4978"/>
                  </a:moveTo>
                  <a:lnTo>
                    <a:pt x="9893" y="9893"/>
                  </a:lnTo>
                  <a:lnTo>
                    <a:pt x="756" y="9893"/>
                  </a:lnTo>
                  <a:lnTo>
                    <a:pt x="756" y="4978"/>
                  </a:lnTo>
                  <a:close/>
                  <a:moveTo>
                    <a:pt x="9168" y="10586"/>
                  </a:moveTo>
                  <a:lnTo>
                    <a:pt x="9168" y="11311"/>
                  </a:lnTo>
                  <a:lnTo>
                    <a:pt x="1450" y="11311"/>
                  </a:lnTo>
                  <a:lnTo>
                    <a:pt x="1450" y="10586"/>
                  </a:lnTo>
                  <a:close/>
                  <a:moveTo>
                    <a:pt x="1072" y="1"/>
                  </a:moveTo>
                  <a:cubicBezTo>
                    <a:pt x="851" y="1"/>
                    <a:pt x="725" y="158"/>
                    <a:pt x="725" y="347"/>
                  </a:cubicBezTo>
                  <a:lnTo>
                    <a:pt x="725" y="4254"/>
                  </a:lnTo>
                  <a:lnTo>
                    <a:pt x="347" y="4254"/>
                  </a:lnTo>
                  <a:cubicBezTo>
                    <a:pt x="158" y="4254"/>
                    <a:pt x="0" y="4411"/>
                    <a:pt x="0" y="4600"/>
                  </a:cubicBezTo>
                  <a:lnTo>
                    <a:pt x="0" y="10240"/>
                  </a:lnTo>
                  <a:cubicBezTo>
                    <a:pt x="0" y="10429"/>
                    <a:pt x="158" y="10586"/>
                    <a:pt x="347" y="10586"/>
                  </a:cubicBezTo>
                  <a:lnTo>
                    <a:pt x="725" y="10586"/>
                  </a:lnTo>
                  <a:lnTo>
                    <a:pt x="725" y="11657"/>
                  </a:lnTo>
                  <a:cubicBezTo>
                    <a:pt x="725" y="11846"/>
                    <a:pt x="851" y="12004"/>
                    <a:pt x="1072" y="12004"/>
                  </a:cubicBezTo>
                  <a:lnTo>
                    <a:pt x="9483" y="12004"/>
                  </a:lnTo>
                  <a:cubicBezTo>
                    <a:pt x="9672" y="12004"/>
                    <a:pt x="9830" y="11846"/>
                    <a:pt x="9830" y="11657"/>
                  </a:cubicBezTo>
                  <a:lnTo>
                    <a:pt x="9830" y="10586"/>
                  </a:lnTo>
                  <a:lnTo>
                    <a:pt x="10208" y="10586"/>
                  </a:lnTo>
                  <a:cubicBezTo>
                    <a:pt x="10397" y="10586"/>
                    <a:pt x="10555" y="10429"/>
                    <a:pt x="10555" y="10240"/>
                  </a:cubicBezTo>
                  <a:lnTo>
                    <a:pt x="10555" y="4600"/>
                  </a:lnTo>
                  <a:cubicBezTo>
                    <a:pt x="10586" y="4411"/>
                    <a:pt x="10428" y="4254"/>
                    <a:pt x="10239" y="4254"/>
                  </a:cubicBezTo>
                  <a:lnTo>
                    <a:pt x="9893" y="4254"/>
                  </a:lnTo>
                  <a:lnTo>
                    <a:pt x="9893" y="2489"/>
                  </a:lnTo>
                  <a:cubicBezTo>
                    <a:pt x="9893" y="2395"/>
                    <a:pt x="9830" y="2300"/>
                    <a:pt x="9767" y="2237"/>
                  </a:cubicBezTo>
                  <a:lnTo>
                    <a:pt x="7656" y="127"/>
                  </a:lnTo>
                  <a:cubicBezTo>
                    <a:pt x="7562" y="32"/>
                    <a:pt x="7499" y="1"/>
                    <a:pt x="7404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48"/>
          <p:cNvGrpSpPr/>
          <p:nvPr/>
        </p:nvGrpSpPr>
        <p:grpSpPr>
          <a:xfrm>
            <a:off x="892955" y="3680270"/>
            <a:ext cx="182149" cy="221012"/>
            <a:chOff x="-45270025" y="2701925"/>
            <a:chExt cx="247350" cy="300125"/>
          </a:xfrm>
        </p:grpSpPr>
        <p:sp>
          <p:nvSpPr>
            <p:cNvPr id="435" name="Google Shape;435;p48"/>
            <p:cNvSpPr/>
            <p:nvPr/>
          </p:nvSpPr>
          <p:spPr>
            <a:xfrm>
              <a:off x="-45128250" y="28437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-45270025" y="2701925"/>
              <a:ext cx="247350" cy="300125"/>
            </a:xfrm>
            <a:custGeom>
              <a:avLst/>
              <a:gdLst/>
              <a:ahLst/>
              <a:cxnLst/>
              <a:rect l="l" t="t" r="r" b="b"/>
              <a:pathLst>
                <a:path w="9894" h="12005" extrusionOk="0">
                  <a:moveTo>
                    <a:pt x="7751" y="1261"/>
                  </a:moveTo>
                  <a:lnTo>
                    <a:pt x="8665" y="2143"/>
                  </a:lnTo>
                  <a:lnTo>
                    <a:pt x="7751" y="2143"/>
                  </a:lnTo>
                  <a:lnTo>
                    <a:pt x="7751" y="1261"/>
                  </a:lnTo>
                  <a:close/>
                  <a:moveTo>
                    <a:pt x="7090" y="4979"/>
                  </a:moveTo>
                  <a:lnTo>
                    <a:pt x="7090" y="9925"/>
                  </a:lnTo>
                  <a:lnTo>
                    <a:pt x="757" y="9925"/>
                  </a:lnTo>
                  <a:lnTo>
                    <a:pt x="757" y="4979"/>
                  </a:lnTo>
                  <a:close/>
                  <a:moveTo>
                    <a:pt x="7090" y="725"/>
                  </a:moveTo>
                  <a:lnTo>
                    <a:pt x="7090" y="2521"/>
                  </a:lnTo>
                  <a:cubicBezTo>
                    <a:pt x="7090" y="2710"/>
                    <a:pt x="7247" y="2868"/>
                    <a:pt x="7436" y="2868"/>
                  </a:cubicBezTo>
                  <a:lnTo>
                    <a:pt x="9232" y="2868"/>
                  </a:lnTo>
                  <a:lnTo>
                    <a:pt x="9232" y="11343"/>
                  </a:lnTo>
                  <a:lnTo>
                    <a:pt x="1450" y="11343"/>
                  </a:lnTo>
                  <a:lnTo>
                    <a:pt x="1450" y="10618"/>
                  </a:lnTo>
                  <a:lnTo>
                    <a:pt x="7436" y="10618"/>
                  </a:lnTo>
                  <a:cubicBezTo>
                    <a:pt x="7657" y="10618"/>
                    <a:pt x="7814" y="10460"/>
                    <a:pt x="7814" y="10271"/>
                  </a:cubicBezTo>
                  <a:lnTo>
                    <a:pt x="7814" y="4632"/>
                  </a:lnTo>
                  <a:cubicBezTo>
                    <a:pt x="7814" y="4443"/>
                    <a:pt x="7657" y="4285"/>
                    <a:pt x="7436" y="4285"/>
                  </a:cubicBezTo>
                  <a:lnTo>
                    <a:pt x="1450" y="4285"/>
                  </a:lnTo>
                  <a:lnTo>
                    <a:pt x="1450" y="725"/>
                  </a:lnTo>
                  <a:close/>
                  <a:moveTo>
                    <a:pt x="1072" y="1"/>
                  </a:moveTo>
                  <a:cubicBezTo>
                    <a:pt x="883" y="1"/>
                    <a:pt x="726" y="158"/>
                    <a:pt x="726" y="347"/>
                  </a:cubicBezTo>
                  <a:lnTo>
                    <a:pt x="726" y="4254"/>
                  </a:lnTo>
                  <a:lnTo>
                    <a:pt x="379" y="4254"/>
                  </a:lnTo>
                  <a:cubicBezTo>
                    <a:pt x="158" y="4254"/>
                    <a:pt x="1" y="4411"/>
                    <a:pt x="1" y="4601"/>
                  </a:cubicBezTo>
                  <a:lnTo>
                    <a:pt x="1" y="10240"/>
                  </a:lnTo>
                  <a:cubicBezTo>
                    <a:pt x="1" y="10429"/>
                    <a:pt x="158" y="10586"/>
                    <a:pt x="379" y="10586"/>
                  </a:cubicBezTo>
                  <a:lnTo>
                    <a:pt x="726" y="10586"/>
                  </a:lnTo>
                  <a:lnTo>
                    <a:pt x="726" y="11658"/>
                  </a:lnTo>
                  <a:cubicBezTo>
                    <a:pt x="726" y="11847"/>
                    <a:pt x="883" y="12004"/>
                    <a:pt x="1072" y="12004"/>
                  </a:cubicBezTo>
                  <a:lnTo>
                    <a:pt x="9484" y="12004"/>
                  </a:lnTo>
                  <a:cubicBezTo>
                    <a:pt x="9704" y="12004"/>
                    <a:pt x="9862" y="11847"/>
                    <a:pt x="9862" y="11658"/>
                  </a:cubicBezTo>
                  <a:lnTo>
                    <a:pt x="9893" y="2458"/>
                  </a:lnTo>
                  <a:cubicBezTo>
                    <a:pt x="9893" y="2395"/>
                    <a:pt x="9862" y="2269"/>
                    <a:pt x="9767" y="2238"/>
                  </a:cubicBezTo>
                  <a:lnTo>
                    <a:pt x="7657" y="95"/>
                  </a:lnTo>
                  <a:cubicBezTo>
                    <a:pt x="7562" y="32"/>
                    <a:pt x="7499" y="1"/>
                    <a:pt x="7405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-45235350" y="2844500"/>
              <a:ext cx="89800" cy="87450"/>
            </a:xfrm>
            <a:custGeom>
              <a:avLst/>
              <a:gdLst/>
              <a:ahLst/>
              <a:cxnLst/>
              <a:rect l="l" t="t" r="r" b="b"/>
              <a:pathLst>
                <a:path w="3592" h="3498" extrusionOk="0">
                  <a:moveTo>
                    <a:pt x="1796" y="1103"/>
                  </a:moveTo>
                  <a:lnTo>
                    <a:pt x="2268" y="2079"/>
                  </a:lnTo>
                  <a:lnTo>
                    <a:pt x="1292" y="2079"/>
                  </a:lnTo>
                  <a:lnTo>
                    <a:pt x="1796" y="1103"/>
                  </a:lnTo>
                  <a:close/>
                  <a:moveTo>
                    <a:pt x="1764" y="0"/>
                  </a:moveTo>
                  <a:cubicBezTo>
                    <a:pt x="1638" y="0"/>
                    <a:pt x="1544" y="63"/>
                    <a:pt x="1449" y="189"/>
                  </a:cubicBezTo>
                  <a:lnTo>
                    <a:pt x="32" y="2993"/>
                  </a:lnTo>
                  <a:cubicBezTo>
                    <a:pt x="0" y="3151"/>
                    <a:pt x="63" y="3340"/>
                    <a:pt x="284" y="3466"/>
                  </a:cubicBezTo>
                  <a:cubicBezTo>
                    <a:pt x="324" y="3482"/>
                    <a:pt x="369" y="3490"/>
                    <a:pt x="415" y="3490"/>
                  </a:cubicBezTo>
                  <a:cubicBezTo>
                    <a:pt x="547" y="3490"/>
                    <a:pt x="686" y="3425"/>
                    <a:pt x="756" y="3308"/>
                  </a:cubicBezTo>
                  <a:lnTo>
                    <a:pt x="977" y="2804"/>
                  </a:lnTo>
                  <a:lnTo>
                    <a:pt x="2647" y="2804"/>
                  </a:lnTo>
                  <a:lnTo>
                    <a:pt x="2867" y="3308"/>
                  </a:lnTo>
                  <a:cubicBezTo>
                    <a:pt x="2962" y="3434"/>
                    <a:pt x="3056" y="3497"/>
                    <a:pt x="3182" y="3497"/>
                  </a:cubicBezTo>
                  <a:cubicBezTo>
                    <a:pt x="3245" y="3497"/>
                    <a:pt x="3308" y="3497"/>
                    <a:pt x="3340" y="3466"/>
                  </a:cubicBezTo>
                  <a:cubicBezTo>
                    <a:pt x="3497" y="3371"/>
                    <a:pt x="3592" y="3151"/>
                    <a:pt x="3497" y="2993"/>
                  </a:cubicBezTo>
                  <a:lnTo>
                    <a:pt x="2079" y="189"/>
                  </a:lnTo>
                  <a:cubicBezTo>
                    <a:pt x="2016" y="63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-45128250" y="28791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48"/>
          <p:cNvGrpSpPr/>
          <p:nvPr/>
        </p:nvGrpSpPr>
        <p:grpSpPr>
          <a:xfrm>
            <a:off x="2729768" y="3313442"/>
            <a:ext cx="221462" cy="220425"/>
            <a:chOff x="-49786250" y="2316650"/>
            <a:chExt cx="300900" cy="299450"/>
          </a:xfrm>
        </p:grpSpPr>
        <p:sp>
          <p:nvSpPr>
            <p:cNvPr id="440" name="Google Shape;440;p48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8"/>
          <p:cNvGrpSpPr/>
          <p:nvPr/>
        </p:nvGrpSpPr>
        <p:grpSpPr>
          <a:xfrm>
            <a:off x="1249100" y="4083675"/>
            <a:ext cx="901525" cy="72900"/>
            <a:chOff x="5441200" y="3755900"/>
            <a:chExt cx="901525" cy="72900"/>
          </a:xfrm>
        </p:grpSpPr>
        <p:sp>
          <p:nvSpPr>
            <p:cNvPr id="448" name="Google Shape;448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8"/>
          <p:cNvGrpSpPr/>
          <p:nvPr/>
        </p:nvGrpSpPr>
        <p:grpSpPr>
          <a:xfrm>
            <a:off x="3088036" y="4083675"/>
            <a:ext cx="901525" cy="72900"/>
            <a:chOff x="5441200" y="3755900"/>
            <a:chExt cx="901525" cy="72900"/>
          </a:xfrm>
        </p:grpSpPr>
        <p:sp>
          <p:nvSpPr>
            <p:cNvPr id="455" name="Google Shape;455;p48"/>
            <p:cNvSpPr/>
            <p:nvPr/>
          </p:nvSpPr>
          <p:spPr>
            <a:xfrm>
              <a:off x="544120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>
              <a:off x="5606925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5772650" y="3755900"/>
              <a:ext cx="72900" cy="72900"/>
            </a:xfrm>
            <a:prstGeom prst="ellipse">
              <a:avLst/>
            </a:prstGeom>
            <a:solidFill>
              <a:srgbClr val="741B47">
                <a:alpha val="5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593837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6104100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6269825" y="3755900"/>
              <a:ext cx="72900" cy="72900"/>
            </a:xfrm>
            <a:prstGeom prst="ellipse">
              <a:avLst/>
            </a:prstGeom>
            <a:solidFill>
              <a:srgbClr val="FFFFFF">
                <a:alpha val="6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48"/>
          <p:cNvGrpSpPr/>
          <p:nvPr/>
        </p:nvGrpSpPr>
        <p:grpSpPr>
          <a:xfrm>
            <a:off x="873251" y="4016547"/>
            <a:ext cx="221583" cy="221564"/>
            <a:chOff x="-44914800" y="2342000"/>
            <a:chExt cx="300900" cy="300875"/>
          </a:xfrm>
        </p:grpSpPr>
        <p:sp>
          <p:nvSpPr>
            <p:cNvPr id="462" name="Google Shape;462;p48"/>
            <p:cNvSpPr/>
            <p:nvPr/>
          </p:nvSpPr>
          <p:spPr>
            <a:xfrm>
              <a:off x="-44914800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-44860450" y="2412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-44791150" y="24396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48"/>
          <p:cNvGrpSpPr/>
          <p:nvPr/>
        </p:nvGrpSpPr>
        <p:grpSpPr>
          <a:xfrm>
            <a:off x="2730053" y="4009659"/>
            <a:ext cx="220874" cy="220922"/>
            <a:chOff x="-49048250" y="2316775"/>
            <a:chExt cx="300100" cy="300125"/>
          </a:xfrm>
        </p:grpSpPr>
        <p:sp>
          <p:nvSpPr>
            <p:cNvPr id="466" name="Google Shape;466;p48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48"/>
          <p:cNvSpPr/>
          <p:nvPr/>
        </p:nvSpPr>
        <p:spPr>
          <a:xfrm>
            <a:off x="4528778" y="2749446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8"/>
          <p:cNvSpPr/>
          <p:nvPr/>
        </p:nvSpPr>
        <p:spPr>
          <a:xfrm>
            <a:off x="2589661" y="645430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8"/>
          <p:cNvSpPr/>
          <p:nvPr/>
        </p:nvSpPr>
        <p:spPr>
          <a:xfrm>
            <a:off x="2604286" y="2900857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>
            <a:spLocks noGrp="1"/>
          </p:cNvSpPr>
          <p:nvPr>
            <p:ph type="ctrTitle"/>
          </p:nvPr>
        </p:nvSpPr>
        <p:spPr>
          <a:xfrm>
            <a:off x="2019650" y="1354133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שאלות ?</a:t>
            </a:r>
            <a:endParaRPr sz="4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9" name="Google Shape;519;p5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11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520" name="Google Shape;520;p5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CONTACT</a:t>
            </a:r>
            <a:endParaRPr dirty="0"/>
          </a:p>
        </p:txBody>
      </p:sp>
      <p:sp>
        <p:nvSpPr>
          <p:cNvPr id="521" name="Google Shape;521;p53"/>
          <p:cNvSpPr/>
          <p:nvPr/>
        </p:nvSpPr>
        <p:spPr>
          <a:xfrm>
            <a:off x="2340950" y="1706450"/>
            <a:ext cx="4783500" cy="2541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3"/>
          <p:cNvSpPr txBox="1">
            <a:spLocks noGrp="1"/>
          </p:cNvSpPr>
          <p:nvPr>
            <p:ph type="subTitle" idx="1"/>
          </p:nvPr>
        </p:nvSpPr>
        <p:spPr>
          <a:xfrm>
            <a:off x="4863872" y="2208534"/>
            <a:ext cx="34008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Does anyone have any questions?</a:t>
            </a: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addyouremail@freepik.com </a:t>
            </a: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+91  620 421 838 </a:t>
            </a:r>
            <a:endParaRPr dirty="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741B47"/>
                </a:solidFill>
              </a:rPr>
              <a:t>yourcompany.com</a:t>
            </a:r>
            <a:endParaRPr dirty="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>
            <a:spLocks noGrp="1"/>
          </p:cNvSpPr>
          <p:nvPr>
            <p:ph type="ctrTitle" idx="2"/>
          </p:nvPr>
        </p:nvSpPr>
        <p:spPr>
          <a:xfrm>
            <a:off x="5399600" y="270194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1"/>
          </p:nvPr>
        </p:nvSpPr>
        <p:spPr>
          <a:xfrm>
            <a:off x="1009475" y="2243525"/>
            <a:ext cx="41202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/>
              <a:t>This is where you give credit to the ones who are part of this project.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/>
              <a:t>Did you like the resources on this template? Get them for free at our other websites.</a:t>
            </a: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Presentation template by </a:t>
            </a:r>
            <a:r>
              <a:rPr lang="es" sz="1000">
                <a:uFill>
                  <a:noFill/>
                </a:uFill>
                <a:hlinkClick r:id="rId3"/>
              </a:rPr>
              <a:t>Slidesgo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Icons by </a:t>
            </a:r>
            <a:r>
              <a:rPr lang="es" sz="1000">
                <a:uFill>
                  <a:noFill/>
                </a:uFill>
                <a:hlinkClick r:id="rId4"/>
              </a:rPr>
              <a:t>Flaticon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Infographics by </a:t>
            </a:r>
            <a:r>
              <a:rPr lang="es" sz="1000">
                <a:uFill>
                  <a:noFill/>
                </a:uFill>
                <a:hlinkClick r:id="rId5"/>
              </a:rPr>
              <a:t>Freepik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Images created by Freepik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Author introduction slide photo created by Freepik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Zilla Slab Light"/>
              <a:buChar char="◂"/>
            </a:pPr>
            <a:r>
              <a:rPr lang="es" sz="1000"/>
              <a:t>Text &amp; Image slide photo created by Freepik.com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4870807" y="10427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 idx="2"/>
          </p:nvPr>
        </p:nvSpPr>
        <p:spPr>
          <a:xfrm>
            <a:off x="4870807" y="218054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7" name="Google Shape;327;p44"/>
          <p:cNvSpPr txBox="1">
            <a:spLocks noGrp="1"/>
          </p:cNvSpPr>
          <p:nvPr>
            <p:ph type="title" idx="7"/>
          </p:nvPr>
        </p:nvSpPr>
        <p:spPr>
          <a:xfrm>
            <a:off x="2517907" y="105169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8" name="Google Shape;328;p44"/>
          <p:cNvSpPr txBox="1">
            <a:spLocks noGrp="1"/>
          </p:cNvSpPr>
          <p:nvPr>
            <p:ph type="title" idx="8"/>
          </p:nvPr>
        </p:nvSpPr>
        <p:spPr>
          <a:xfrm>
            <a:off x="2517907" y="215528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3995407" y="152890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הגדרת הבעיה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Google Shape;326;p44"/>
          <p:cNvSpPr txBox="1">
            <a:spLocks/>
          </p:cNvSpPr>
          <p:nvPr/>
        </p:nvSpPr>
        <p:spPr>
          <a:xfrm>
            <a:off x="4870807" y="333614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 smtClean="0"/>
              <a:t>05</a:t>
            </a:r>
            <a:endParaRPr lang="es" dirty="0"/>
          </a:p>
        </p:txBody>
      </p:sp>
      <p:sp>
        <p:nvSpPr>
          <p:cNvPr id="16" name="Google Shape;326;p44"/>
          <p:cNvSpPr txBox="1">
            <a:spLocks/>
          </p:cNvSpPr>
          <p:nvPr/>
        </p:nvSpPr>
        <p:spPr>
          <a:xfrm>
            <a:off x="2517907" y="339720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 smtClean="0"/>
              <a:t>06</a:t>
            </a:r>
            <a:endParaRPr lang="es" dirty="0"/>
          </a:p>
        </p:txBody>
      </p:sp>
      <p:sp>
        <p:nvSpPr>
          <p:cNvPr id="17" name="Google Shape;354;p46"/>
          <p:cNvSpPr txBox="1">
            <a:spLocks noGrp="1"/>
          </p:cNvSpPr>
          <p:nvPr>
            <p:ph type="ctrTitle" idx="7"/>
          </p:nvPr>
        </p:nvSpPr>
        <p:spPr>
          <a:xfrm flipH="1">
            <a:off x="710039" y="33393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8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679110" y="15343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מטרת 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579959" y="267230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תכנון כללי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3998917" y="268068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מפרט הדרישות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1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4185019" y="38270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</a:t>
            </a:r>
            <a:r>
              <a:rPr lang="he-IL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289995" y="386154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לוח זמנים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 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2"/>
          </p:nvPr>
        </p:nvSpPr>
        <p:spPr>
          <a:xfrm>
            <a:off x="3423899" y="3047749"/>
            <a:ext cx="2276257" cy="139920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קיימים תוכנות המוצאות תמונות זהות במחשב אך היכולות שלהם נמוכות והן לא מציאים פתרון אמיתי לסידור התמונות.</a:t>
            </a:r>
            <a:endParaRPr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3"/>
          </p:nvPr>
        </p:nvSpPr>
        <p:spPr>
          <a:xfrm>
            <a:off x="6106975" y="3004827"/>
            <a:ext cx="2281377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לעיתים אנו מעוניינים למצוא תמונות במחשב אך קודם נדרשש מאיתנו לנקות את המחשב בגלל בלאגן במערכת הקבצים.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4"/>
          </p:nvPr>
        </p:nvSpPr>
        <p:spPr>
          <a:xfrm>
            <a:off x="393624" y="2239986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פתרון שלנו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5"/>
          </p:nvPr>
        </p:nvSpPr>
        <p:spPr>
          <a:xfrm>
            <a:off x="3027077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פתרונות קיימים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6"/>
          </p:nvPr>
        </p:nvSpPr>
        <p:spPr>
          <a:xfrm>
            <a:off x="5801478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הבעיה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3" name="Google Shape;353;p46"/>
          <p:cNvSpPr txBox="1">
            <a:spLocks noGrp="1"/>
          </p:cNvSpPr>
          <p:nvPr>
            <p:ph type="subTitle" idx="1"/>
          </p:nvPr>
        </p:nvSpPr>
        <p:spPr>
          <a:xfrm>
            <a:off x="700644" y="3047754"/>
            <a:ext cx="2180905" cy="1793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הקלה משמעותית ב-3 דרכים: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תמונות כפולות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תמונת דומות.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אפרויות מתקדמות לסידור התמונת. </a:t>
            </a:r>
          </a:p>
          <a:p>
            <a:pPr marL="228600" indent="-228600" algn="r">
              <a:spcAft>
                <a:spcPts val="1600"/>
              </a:spcAft>
              <a:buFont typeface="+mj-lt"/>
              <a:buAutoNum type="arabicPeriod"/>
            </a:pPr>
            <a:endParaRPr lang="he-IL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he-IL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4" name="Google Shape;354;p46"/>
          <p:cNvSpPr txBox="1">
            <a:spLocks noGrp="1"/>
          </p:cNvSpPr>
          <p:nvPr>
            <p:ph type="ctrTitle" idx="7"/>
          </p:nvPr>
        </p:nvSpPr>
        <p:spPr>
          <a:xfrm flipH="1">
            <a:off x="894575" y="980988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הבעיה 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Google Shape;337;p45"/>
          <p:cNvSpPr txBox="1">
            <a:spLocks noGrp="1"/>
          </p:cNvSpPr>
          <p:nvPr>
            <p:ph type="ctrTitle" idx="2"/>
          </p:nvPr>
        </p:nvSpPr>
        <p:spPr>
          <a:xfrm>
            <a:off x="6914450" y="1566241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solidFill>
                  <a:srgbClr val="FFFFFF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מטרת</a:t>
            </a:r>
            <a:endParaRPr dirty="0">
              <a:solidFill>
                <a:srgbClr val="FFFFFF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Google Shape;337;p45"/>
          <p:cNvSpPr txBox="1">
            <a:spLocks/>
          </p:cNvSpPr>
          <p:nvPr/>
        </p:nvSpPr>
        <p:spPr>
          <a:xfrm>
            <a:off x="5809578" y="2185698"/>
            <a:ext cx="27042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הפרויקט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341;p45"/>
          <p:cNvSpPr txBox="1">
            <a:spLocks/>
          </p:cNvSpPr>
          <p:nvPr/>
        </p:nvSpPr>
        <p:spPr>
          <a:xfrm>
            <a:off x="3603060" y="1566241"/>
            <a:ext cx="2704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2200" smtClean="0">
                <a:solidFill>
                  <a:srgbClr val="741B47"/>
                </a:solidFill>
              </a:rPr>
              <a:t>Photo Organizer</a:t>
            </a:r>
            <a:endParaRPr lang="en-US" sz="2200" dirty="0">
              <a:solidFill>
                <a:srgbClr val="741B47"/>
              </a:solidFill>
            </a:endParaRPr>
          </a:p>
        </p:txBody>
      </p:sp>
      <p:sp>
        <p:nvSpPr>
          <p:cNvPr id="9" name="Google Shape;339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מטרת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50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325078" y="1204172"/>
            <a:ext cx="3546300" cy="967200"/>
          </a:xfrm>
        </p:spPr>
        <p:txBody>
          <a:bodyPr/>
          <a:lstStyle/>
          <a:p>
            <a:pPr algn="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מפרט</a:t>
            </a:r>
            <a:b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דרישות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5</a:t>
            </a:fld>
            <a:endParaRPr lang="es"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מפרט דרישות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459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ctrTitle"/>
          </p:nvPr>
        </p:nvSpPr>
        <p:spPr>
          <a:xfrm>
            <a:off x="2089200" y="1014350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0" name="Google Shape;360;p47"/>
          <p:cNvSpPr txBox="1">
            <a:spLocks noGrp="1"/>
          </p:cNvSpPr>
          <p:nvPr>
            <p:ph type="subTitle" idx="1"/>
          </p:nvPr>
        </p:nvSpPr>
        <p:spPr>
          <a:xfrm>
            <a:off x="17340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ctrTitle" idx="3"/>
          </p:nvPr>
        </p:nvSpPr>
        <p:spPr>
          <a:xfrm>
            <a:off x="179047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47244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grpSp>
        <p:nvGrpSpPr>
          <p:cNvPr id="364" name="Google Shape;364;p47"/>
          <p:cNvGrpSpPr/>
          <p:nvPr/>
        </p:nvGrpSpPr>
        <p:grpSpPr>
          <a:xfrm>
            <a:off x="2910025" y="2085098"/>
            <a:ext cx="3323528" cy="330991"/>
            <a:chOff x="2910025" y="2035896"/>
            <a:chExt cx="3323528" cy="330991"/>
          </a:xfrm>
        </p:grpSpPr>
        <p:grpSp>
          <p:nvGrpSpPr>
            <p:cNvPr id="365" name="Google Shape;365;p47"/>
            <p:cNvGrpSpPr/>
            <p:nvPr/>
          </p:nvGrpSpPr>
          <p:grpSpPr>
            <a:xfrm>
              <a:off x="2910025" y="2035896"/>
              <a:ext cx="333562" cy="330991"/>
              <a:chOff x="-50524250" y="2686150"/>
              <a:chExt cx="301675" cy="299350"/>
            </a:xfrm>
          </p:grpSpPr>
          <p:sp>
            <p:nvSpPr>
              <p:cNvPr id="366" name="Google Shape;366;p47"/>
              <p:cNvSpPr/>
              <p:nvPr/>
            </p:nvSpPr>
            <p:spPr>
              <a:xfrm>
                <a:off x="-50488025" y="279250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65"/>
                    </a:lnTo>
                    <a:cubicBezTo>
                      <a:pt x="1" y="1954"/>
                      <a:pt x="158" y="2112"/>
                      <a:pt x="379" y="2112"/>
                    </a:cubicBezTo>
                    <a:cubicBezTo>
                      <a:pt x="568" y="2112"/>
                      <a:pt x="725" y="1954"/>
                      <a:pt x="725" y="1765"/>
                    </a:cubicBezTo>
                    <a:lnTo>
                      <a:pt x="725" y="347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7"/>
              <p:cNvSpPr/>
              <p:nvPr/>
            </p:nvSpPr>
            <p:spPr>
              <a:xfrm>
                <a:off x="-50488025" y="2897250"/>
                <a:ext cx="181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44" extrusionOk="0">
                    <a:moveTo>
                      <a:pt x="379" y="1"/>
                    </a:moveTo>
                    <a:cubicBezTo>
                      <a:pt x="158" y="1"/>
                      <a:pt x="1" y="159"/>
                      <a:pt x="1" y="379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79" y="2143"/>
                    </a:cubicBezTo>
                    <a:cubicBezTo>
                      <a:pt x="568" y="2143"/>
                      <a:pt x="725" y="1986"/>
                      <a:pt x="725" y="1797"/>
                    </a:cubicBezTo>
                    <a:lnTo>
                      <a:pt x="725" y="379"/>
                    </a:ln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7"/>
              <p:cNvSpPr/>
              <p:nvPr/>
            </p:nvSpPr>
            <p:spPr>
              <a:xfrm>
                <a:off x="-50488025" y="286182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7"/>
              <p:cNvSpPr/>
              <p:nvPr/>
            </p:nvSpPr>
            <p:spPr>
              <a:xfrm>
                <a:off x="-50524250" y="2686150"/>
                <a:ext cx="30167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2113" extrusionOk="0">
                    <a:moveTo>
                      <a:pt x="2143" y="695"/>
                    </a:moveTo>
                    <a:lnTo>
                      <a:pt x="2143" y="1419"/>
                    </a:lnTo>
                    <a:lnTo>
                      <a:pt x="1891" y="1419"/>
                    </a:lnTo>
                    <a:lnTo>
                      <a:pt x="1166" y="1041"/>
                    </a:lnTo>
                    <a:lnTo>
                      <a:pt x="1891" y="695"/>
                    </a:lnTo>
                    <a:close/>
                    <a:moveTo>
                      <a:pt x="9924" y="695"/>
                    </a:moveTo>
                    <a:lnTo>
                      <a:pt x="9924" y="1419"/>
                    </a:lnTo>
                    <a:lnTo>
                      <a:pt x="2836" y="1419"/>
                    </a:lnTo>
                    <a:lnTo>
                      <a:pt x="2836" y="695"/>
                    </a:lnTo>
                    <a:close/>
                    <a:moveTo>
                      <a:pt x="10996" y="695"/>
                    </a:moveTo>
                    <a:cubicBezTo>
                      <a:pt x="11185" y="695"/>
                      <a:pt x="11342" y="852"/>
                      <a:pt x="11342" y="1041"/>
                    </a:cubicBezTo>
                    <a:cubicBezTo>
                      <a:pt x="11342" y="1262"/>
                      <a:pt x="11185" y="1419"/>
                      <a:pt x="10996" y="1419"/>
                    </a:cubicBezTo>
                    <a:lnTo>
                      <a:pt x="10649" y="1419"/>
                    </a:lnTo>
                    <a:lnTo>
                      <a:pt x="10649" y="695"/>
                    </a:lnTo>
                    <a:close/>
                    <a:moveTo>
                      <a:pt x="1782" y="1"/>
                    </a:moveTo>
                    <a:cubicBezTo>
                      <a:pt x="1689" y="1"/>
                      <a:pt x="1556" y="47"/>
                      <a:pt x="252" y="726"/>
                    </a:cubicBezTo>
                    <a:cubicBezTo>
                      <a:pt x="0" y="852"/>
                      <a:pt x="0" y="1199"/>
                      <a:pt x="252" y="1356"/>
                    </a:cubicBezTo>
                    <a:cubicBezTo>
                      <a:pt x="1765" y="2113"/>
                      <a:pt x="1702" y="2113"/>
                      <a:pt x="1828" y="2113"/>
                    </a:cubicBezTo>
                    <a:lnTo>
                      <a:pt x="10996" y="2113"/>
                    </a:lnTo>
                    <a:cubicBezTo>
                      <a:pt x="11594" y="2113"/>
                      <a:pt x="12067" y="1640"/>
                      <a:pt x="12067" y="1041"/>
                    </a:cubicBezTo>
                    <a:cubicBezTo>
                      <a:pt x="12067" y="474"/>
                      <a:pt x="11594" y="2"/>
                      <a:pt x="10996" y="2"/>
                    </a:cubicBezTo>
                    <a:lnTo>
                      <a:pt x="1828" y="2"/>
                    </a:lnTo>
                    <a:cubicBezTo>
                      <a:pt x="1810" y="2"/>
                      <a:pt x="1796" y="1"/>
                      <a:pt x="17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7"/>
              <p:cNvSpPr/>
              <p:nvPr/>
            </p:nvSpPr>
            <p:spPr>
              <a:xfrm>
                <a:off x="-50523475" y="2757075"/>
                <a:ext cx="3009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9137" extrusionOk="0">
                    <a:moveTo>
                      <a:pt x="10965" y="725"/>
                    </a:moveTo>
                    <a:cubicBezTo>
                      <a:pt x="11154" y="725"/>
                      <a:pt x="11311" y="882"/>
                      <a:pt x="11311" y="1103"/>
                    </a:cubicBezTo>
                    <a:lnTo>
                      <a:pt x="11311" y="8097"/>
                    </a:lnTo>
                    <a:cubicBezTo>
                      <a:pt x="11311" y="8286"/>
                      <a:pt x="11154" y="8443"/>
                      <a:pt x="10965" y="8443"/>
                    </a:cubicBezTo>
                    <a:lnTo>
                      <a:pt x="1072" y="8443"/>
                    </a:lnTo>
                    <a:cubicBezTo>
                      <a:pt x="883" y="8443"/>
                      <a:pt x="725" y="8286"/>
                      <a:pt x="725" y="8097"/>
                    </a:cubicBezTo>
                    <a:lnTo>
                      <a:pt x="725" y="1103"/>
                    </a:lnTo>
                    <a:cubicBezTo>
                      <a:pt x="725" y="882"/>
                      <a:pt x="883" y="725"/>
                      <a:pt x="1072" y="725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065"/>
                    </a:lnTo>
                    <a:cubicBezTo>
                      <a:pt x="1" y="8664"/>
                      <a:pt x="473" y="9137"/>
                      <a:pt x="1072" y="9137"/>
                    </a:cubicBezTo>
                    <a:lnTo>
                      <a:pt x="10965" y="9137"/>
                    </a:lnTo>
                    <a:cubicBezTo>
                      <a:pt x="11532" y="9137"/>
                      <a:pt x="12004" y="8664"/>
                      <a:pt x="12004" y="8065"/>
                    </a:cubicBezTo>
                    <a:lnTo>
                      <a:pt x="12004" y="1040"/>
                    </a:lnTo>
                    <a:cubicBezTo>
                      <a:pt x="12036" y="473"/>
                      <a:pt x="11532" y="0"/>
                      <a:pt x="10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7"/>
              <p:cNvSpPr/>
              <p:nvPr/>
            </p:nvSpPr>
            <p:spPr>
              <a:xfrm>
                <a:off x="-50453375" y="2792500"/>
                <a:ext cx="194575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334" extrusionOk="0">
                    <a:moveTo>
                      <a:pt x="7089" y="694"/>
                    </a:moveTo>
                    <a:lnTo>
                      <a:pt x="7089" y="5609"/>
                    </a:lnTo>
                    <a:lnTo>
                      <a:pt x="694" y="5609"/>
                    </a:lnTo>
                    <a:lnTo>
                      <a:pt x="69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5987"/>
                    </a:lnTo>
                    <a:cubicBezTo>
                      <a:pt x="1" y="6176"/>
                      <a:pt x="158" y="6333"/>
                      <a:pt x="347" y="6333"/>
                    </a:cubicBezTo>
                    <a:lnTo>
                      <a:pt x="7436" y="6333"/>
                    </a:lnTo>
                    <a:cubicBezTo>
                      <a:pt x="7656" y="6333"/>
                      <a:pt x="7782" y="6176"/>
                      <a:pt x="7782" y="5987"/>
                    </a:cubicBezTo>
                    <a:lnTo>
                      <a:pt x="7782" y="347"/>
                    </a:lnTo>
                    <a:cubicBezTo>
                      <a:pt x="7782" y="158"/>
                      <a:pt x="7656" y="1"/>
                      <a:pt x="7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47"/>
            <p:cNvGrpSpPr/>
            <p:nvPr/>
          </p:nvGrpSpPr>
          <p:grpSpPr>
            <a:xfrm>
              <a:off x="5900847" y="2075092"/>
              <a:ext cx="332705" cy="291794"/>
              <a:chOff x="-46033225" y="1982825"/>
              <a:chExt cx="300900" cy="263900"/>
            </a:xfrm>
          </p:grpSpPr>
          <p:sp>
            <p:nvSpPr>
              <p:cNvPr id="373" name="Google Shape;373;p47"/>
              <p:cNvSpPr/>
              <p:nvPr/>
            </p:nvSpPr>
            <p:spPr>
              <a:xfrm>
                <a:off x="-45962325" y="2053725"/>
                <a:ext cx="157525" cy="157550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6302" extrusionOk="0">
                    <a:moveTo>
                      <a:pt x="3151" y="725"/>
                    </a:moveTo>
                    <a:cubicBezTo>
                      <a:pt x="4505" y="725"/>
                      <a:pt x="5608" y="1828"/>
                      <a:pt x="5608" y="3151"/>
                    </a:cubicBezTo>
                    <a:cubicBezTo>
                      <a:pt x="5608" y="4506"/>
                      <a:pt x="4505" y="5608"/>
                      <a:pt x="3151" y="5608"/>
                    </a:cubicBezTo>
                    <a:cubicBezTo>
                      <a:pt x="1827" y="5608"/>
                      <a:pt x="725" y="4474"/>
                      <a:pt x="725" y="3151"/>
                    </a:cubicBezTo>
                    <a:cubicBezTo>
                      <a:pt x="725" y="1828"/>
                      <a:pt x="1827" y="725"/>
                      <a:pt x="3151" y="725"/>
                    </a:cubicBezTo>
                    <a:close/>
                    <a:moveTo>
                      <a:pt x="3151" y="0"/>
                    </a:moveTo>
                    <a:cubicBezTo>
                      <a:pt x="1418" y="0"/>
                      <a:pt x="0" y="1418"/>
                      <a:pt x="0" y="3151"/>
                    </a:cubicBezTo>
                    <a:cubicBezTo>
                      <a:pt x="0" y="4884"/>
                      <a:pt x="1418" y="6301"/>
                      <a:pt x="3151" y="6301"/>
                    </a:cubicBezTo>
                    <a:cubicBezTo>
                      <a:pt x="4883" y="6301"/>
                      <a:pt x="6301" y="4884"/>
                      <a:pt x="6301" y="3151"/>
                    </a:cubicBezTo>
                    <a:cubicBezTo>
                      <a:pt x="6301" y="1418"/>
                      <a:pt x="4883" y="0"/>
                      <a:pt x="31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7"/>
              <p:cNvSpPr/>
              <p:nvPr/>
            </p:nvSpPr>
            <p:spPr>
              <a:xfrm>
                <a:off x="-45927675" y="2088375"/>
                <a:ext cx="89025" cy="882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530" extrusionOk="0">
                    <a:moveTo>
                      <a:pt x="1765" y="694"/>
                    </a:moveTo>
                    <a:cubicBezTo>
                      <a:pt x="2363" y="694"/>
                      <a:pt x="2836" y="1166"/>
                      <a:pt x="2836" y="1765"/>
                    </a:cubicBezTo>
                    <a:cubicBezTo>
                      <a:pt x="2804" y="2363"/>
                      <a:pt x="2332" y="2836"/>
                      <a:pt x="1765" y="2836"/>
                    </a:cubicBezTo>
                    <a:cubicBezTo>
                      <a:pt x="1197" y="2836"/>
                      <a:pt x="725" y="2363"/>
                      <a:pt x="725" y="1765"/>
                    </a:cubicBezTo>
                    <a:cubicBezTo>
                      <a:pt x="725" y="1166"/>
                      <a:pt x="1197" y="694"/>
                      <a:pt x="1765" y="694"/>
                    </a:cubicBezTo>
                    <a:close/>
                    <a:moveTo>
                      <a:pt x="1765" y="1"/>
                    </a:moveTo>
                    <a:cubicBezTo>
                      <a:pt x="788" y="1"/>
                      <a:pt x="0" y="788"/>
                      <a:pt x="0" y="1765"/>
                    </a:cubicBezTo>
                    <a:cubicBezTo>
                      <a:pt x="0" y="2741"/>
                      <a:pt x="788" y="3529"/>
                      <a:pt x="1765" y="3529"/>
                    </a:cubicBezTo>
                    <a:cubicBezTo>
                      <a:pt x="2773" y="3529"/>
                      <a:pt x="3560" y="2741"/>
                      <a:pt x="3560" y="1765"/>
                    </a:cubicBezTo>
                    <a:cubicBezTo>
                      <a:pt x="3497" y="788"/>
                      <a:pt x="2710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7"/>
              <p:cNvSpPr/>
              <p:nvPr/>
            </p:nvSpPr>
            <p:spPr>
              <a:xfrm>
                <a:off x="-46033225" y="1982825"/>
                <a:ext cx="300900" cy="263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0556" extrusionOk="0">
                    <a:moveTo>
                      <a:pt x="7184" y="726"/>
                    </a:moveTo>
                    <a:lnTo>
                      <a:pt x="7530" y="1419"/>
                    </a:lnTo>
                    <a:lnTo>
                      <a:pt x="4474" y="1419"/>
                    </a:lnTo>
                    <a:lnTo>
                      <a:pt x="4821" y="726"/>
                    </a:lnTo>
                    <a:close/>
                    <a:moveTo>
                      <a:pt x="694" y="3750"/>
                    </a:moveTo>
                    <a:lnTo>
                      <a:pt x="1387" y="4097"/>
                    </a:lnTo>
                    <a:lnTo>
                      <a:pt x="1387" y="7877"/>
                    </a:lnTo>
                    <a:lnTo>
                      <a:pt x="694" y="8224"/>
                    </a:lnTo>
                    <a:lnTo>
                      <a:pt x="694" y="3750"/>
                    </a:lnTo>
                    <a:close/>
                    <a:moveTo>
                      <a:pt x="11279" y="3750"/>
                    </a:moveTo>
                    <a:lnTo>
                      <a:pt x="11279" y="8224"/>
                    </a:lnTo>
                    <a:lnTo>
                      <a:pt x="10555" y="7877"/>
                    </a:lnTo>
                    <a:lnTo>
                      <a:pt x="10555" y="4097"/>
                    </a:lnTo>
                    <a:lnTo>
                      <a:pt x="11279" y="3750"/>
                    </a:lnTo>
                    <a:close/>
                    <a:moveTo>
                      <a:pt x="10933" y="2175"/>
                    </a:moveTo>
                    <a:cubicBezTo>
                      <a:pt x="11122" y="2175"/>
                      <a:pt x="11279" y="2332"/>
                      <a:pt x="11279" y="2521"/>
                    </a:cubicBezTo>
                    <a:lnTo>
                      <a:pt x="11279" y="2994"/>
                    </a:lnTo>
                    <a:lnTo>
                      <a:pt x="10051" y="3592"/>
                    </a:lnTo>
                    <a:cubicBezTo>
                      <a:pt x="9925" y="3655"/>
                      <a:pt x="9862" y="3781"/>
                      <a:pt x="9862" y="3908"/>
                    </a:cubicBezTo>
                    <a:lnTo>
                      <a:pt x="9862" y="8098"/>
                    </a:lnTo>
                    <a:cubicBezTo>
                      <a:pt x="9862" y="8224"/>
                      <a:pt x="9925" y="8350"/>
                      <a:pt x="10051" y="8444"/>
                    </a:cubicBezTo>
                    <a:lnTo>
                      <a:pt x="11279" y="9011"/>
                    </a:lnTo>
                    <a:lnTo>
                      <a:pt x="11279" y="9484"/>
                    </a:lnTo>
                    <a:cubicBezTo>
                      <a:pt x="11279" y="9704"/>
                      <a:pt x="11122" y="9830"/>
                      <a:pt x="10933" y="9830"/>
                    </a:cubicBezTo>
                    <a:lnTo>
                      <a:pt x="1040" y="9830"/>
                    </a:lnTo>
                    <a:cubicBezTo>
                      <a:pt x="851" y="9830"/>
                      <a:pt x="694" y="9673"/>
                      <a:pt x="694" y="9484"/>
                    </a:cubicBezTo>
                    <a:lnTo>
                      <a:pt x="694" y="9011"/>
                    </a:lnTo>
                    <a:lnTo>
                      <a:pt x="1891" y="8444"/>
                    </a:lnTo>
                    <a:cubicBezTo>
                      <a:pt x="2017" y="8350"/>
                      <a:pt x="2111" y="8224"/>
                      <a:pt x="2111" y="8098"/>
                    </a:cubicBezTo>
                    <a:lnTo>
                      <a:pt x="2111" y="3908"/>
                    </a:lnTo>
                    <a:cubicBezTo>
                      <a:pt x="2111" y="3781"/>
                      <a:pt x="2017" y="3655"/>
                      <a:pt x="1891" y="3592"/>
                    </a:cubicBezTo>
                    <a:lnTo>
                      <a:pt x="694" y="2994"/>
                    </a:lnTo>
                    <a:lnTo>
                      <a:pt x="694" y="2521"/>
                    </a:lnTo>
                    <a:cubicBezTo>
                      <a:pt x="694" y="2332"/>
                      <a:pt x="851" y="2175"/>
                      <a:pt x="1040" y="2175"/>
                    </a:cubicBezTo>
                    <a:close/>
                    <a:moveTo>
                      <a:pt x="4632" y="1"/>
                    </a:moveTo>
                    <a:cubicBezTo>
                      <a:pt x="4506" y="1"/>
                      <a:pt x="4380" y="95"/>
                      <a:pt x="4317" y="190"/>
                    </a:cubicBezTo>
                    <a:lnTo>
                      <a:pt x="3718" y="1419"/>
                    </a:lnTo>
                    <a:lnTo>
                      <a:pt x="2143" y="1419"/>
                    </a:lnTo>
                    <a:lnTo>
                      <a:pt x="2143" y="1072"/>
                    </a:lnTo>
                    <a:cubicBezTo>
                      <a:pt x="2143" y="883"/>
                      <a:pt x="1985" y="694"/>
                      <a:pt x="1796" y="694"/>
                    </a:cubicBezTo>
                    <a:cubicBezTo>
                      <a:pt x="1576" y="694"/>
                      <a:pt x="1418" y="883"/>
                      <a:pt x="1418" y="1072"/>
                    </a:cubicBezTo>
                    <a:lnTo>
                      <a:pt x="1418" y="1419"/>
                    </a:lnTo>
                    <a:lnTo>
                      <a:pt x="1072" y="1419"/>
                    </a:lnTo>
                    <a:cubicBezTo>
                      <a:pt x="473" y="1419"/>
                      <a:pt x="1" y="1891"/>
                      <a:pt x="1" y="2490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lnTo>
                      <a:pt x="10964" y="10555"/>
                    </a:lnTo>
                    <a:cubicBezTo>
                      <a:pt x="11563" y="10555"/>
                      <a:pt x="12035" y="10082"/>
                      <a:pt x="12035" y="9484"/>
                    </a:cubicBezTo>
                    <a:lnTo>
                      <a:pt x="12035" y="2490"/>
                    </a:lnTo>
                    <a:cubicBezTo>
                      <a:pt x="12004" y="1891"/>
                      <a:pt x="11500" y="1419"/>
                      <a:pt x="10933" y="1419"/>
                    </a:cubicBezTo>
                    <a:lnTo>
                      <a:pt x="8318" y="1419"/>
                    </a:lnTo>
                    <a:lnTo>
                      <a:pt x="7719" y="190"/>
                    </a:lnTo>
                    <a:cubicBezTo>
                      <a:pt x="7656" y="95"/>
                      <a:pt x="7530" y="1"/>
                      <a:pt x="7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0"/>
          <p:cNvPicPr preferRelativeResize="0"/>
          <p:nvPr/>
        </p:nvPicPr>
        <p:blipFill rotWithShape="1">
          <a:blip r:embed="rId3">
            <a:alphaModFix/>
          </a:blip>
          <a:srcRect l="24712" r="9263"/>
          <a:stretch/>
        </p:blipFill>
        <p:spPr>
          <a:xfrm>
            <a:off x="1683798" y="902331"/>
            <a:ext cx="4159301" cy="35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0"/>
          <p:cNvPicPr preferRelativeResize="0"/>
          <p:nvPr/>
        </p:nvPicPr>
        <p:blipFill rotWithShape="1">
          <a:blip r:embed="rId4">
            <a:alphaModFix/>
          </a:blip>
          <a:srcRect l="16987" r="16987"/>
          <a:stretch/>
        </p:blipFill>
        <p:spPr>
          <a:xfrm>
            <a:off x="5987699" y="960395"/>
            <a:ext cx="1954498" cy="166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0"/>
          <p:cNvPicPr preferRelativeResize="0"/>
          <p:nvPr/>
        </p:nvPicPr>
        <p:blipFill rotWithShape="1">
          <a:blip r:embed="rId5">
            <a:alphaModFix/>
          </a:blip>
          <a:srcRect r="33975"/>
          <a:stretch/>
        </p:blipFill>
        <p:spPr>
          <a:xfrm>
            <a:off x="5987699" y="2674056"/>
            <a:ext cx="1954498" cy="166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/>
          <p:nvPr/>
        </p:nvSpPr>
        <p:spPr>
          <a:xfrm>
            <a:off x="688868" y="1351789"/>
            <a:ext cx="2243700" cy="2409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7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/>
          </p:nvPr>
        </p:nvSpPr>
        <p:spPr>
          <a:xfrm>
            <a:off x="181071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92" name="Google Shape;492;p50"/>
          <p:cNvSpPr txBox="1">
            <a:spLocks noGrp="1"/>
          </p:cNvSpPr>
          <p:nvPr>
            <p:ph type="subTitle" idx="1"/>
          </p:nvPr>
        </p:nvSpPr>
        <p:spPr>
          <a:xfrm>
            <a:off x="833468" y="2059400"/>
            <a:ext cx="19545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" name="Google Shape;513;p52"/>
          <p:cNvSpPr txBox="1">
            <a:spLocks noGrp="1"/>
          </p:cNvSpPr>
          <p:nvPr>
            <p:ph type="ctrTitle" idx="2"/>
          </p:nvPr>
        </p:nvSpPr>
        <p:spPr>
          <a:xfrm flipH="1">
            <a:off x="6234598" y="91185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l="9461" t="19614" r="27629"/>
          <a:stretch/>
        </p:blipFill>
        <p:spPr>
          <a:xfrm>
            <a:off x="5767250" y="894575"/>
            <a:ext cx="1954500" cy="166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2"/>
          <p:cNvPicPr preferRelativeResize="0"/>
          <p:nvPr/>
        </p:nvPicPr>
        <p:blipFill rotWithShape="1">
          <a:blip r:embed="rId4">
            <a:alphaModFix/>
          </a:blip>
          <a:srcRect r="33975"/>
          <a:stretch/>
        </p:blipFill>
        <p:spPr>
          <a:xfrm>
            <a:off x="5767247" y="2772900"/>
            <a:ext cx="1954500" cy="166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2"/>
          <p:cNvPicPr preferRelativeResize="0"/>
          <p:nvPr/>
        </p:nvPicPr>
        <p:blipFill rotWithShape="1">
          <a:blip r:embed="rId5">
            <a:alphaModFix/>
          </a:blip>
          <a:srcRect l="16989" r="16982"/>
          <a:stretch/>
        </p:blipFill>
        <p:spPr>
          <a:xfrm>
            <a:off x="1357126" y="894575"/>
            <a:ext cx="4159300" cy="35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2"/>
          <p:cNvSpPr/>
          <p:nvPr/>
        </p:nvSpPr>
        <p:spPr>
          <a:xfrm>
            <a:off x="838000" y="1370700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838000" y="1370700"/>
            <a:ext cx="2243700" cy="2409000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511" name="Google Shape;511;p52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2" name="Google Shape;512;p52"/>
          <p:cNvSpPr txBox="1">
            <a:spLocks noGrp="1"/>
          </p:cNvSpPr>
          <p:nvPr>
            <p:ph type="subTitle" idx="1"/>
          </p:nvPr>
        </p:nvSpPr>
        <p:spPr>
          <a:xfrm flipH="1">
            <a:off x="100895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ctrTitle"/>
          </p:nvPr>
        </p:nvSpPr>
        <p:spPr>
          <a:xfrm flipH="1">
            <a:off x="6250326" y="104180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</a:t>
            </a:r>
            <a:r>
              <a:rPr lang="he-IL" sz="105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sz="105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500;p51"/>
          <p:cNvSpPr/>
          <p:nvPr/>
        </p:nvSpPr>
        <p:spPr>
          <a:xfrm>
            <a:off x="4902823" y="3725050"/>
            <a:ext cx="4118100" cy="904644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er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427</Words>
  <Application>Microsoft Office PowerPoint</Application>
  <PresentationFormat>On-screen Show (16:9)</PresentationFormat>
  <Paragraphs>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Oswald</vt:lpstr>
      <vt:lpstr>Narkisim</vt:lpstr>
      <vt:lpstr>Lucida Sans Unicode</vt:lpstr>
      <vt:lpstr>Arial</vt:lpstr>
      <vt:lpstr>Oswald Regular</vt:lpstr>
      <vt:lpstr>Zilla Slab Light</vt:lpstr>
      <vt:lpstr>Zilla Slab</vt:lpstr>
      <vt:lpstr>Zilla Slab Medium</vt:lpstr>
      <vt:lpstr>Designer Portfolio by SlidesGo</vt:lpstr>
      <vt:lpstr>Photo  Organizer</vt:lpstr>
      <vt:lpstr>תוכן עניינים</vt:lpstr>
      <vt:lpstr>הגדרת הבעיה </vt:lpstr>
      <vt:lpstr>מטרת</vt:lpstr>
      <vt:lpstr>מפרט    דרישות</vt:lpstr>
      <vt:lpstr>תכנון כללי</vt:lpstr>
      <vt:lpstr>תכנון כללי</vt:lpstr>
      <vt:lpstr>מורכבות הפרויקט</vt:lpstr>
      <vt:lpstr>הגדרת הבעיה </vt:lpstr>
      <vt:lpstr>לוח זמנים</vt:lpstr>
      <vt:lpstr>שאלות ?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 Organizer</dc:title>
  <dc:creator>effi</dc:creator>
  <cp:lastModifiedBy>effi.szt@gmail.com</cp:lastModifiedBy>
  <cp:revision>29</cp:revision>
  <dcterms:modified xsi:type="dcterms:W3CDTF">2019-11-24T12:33:42Z</dcterms:modified>
</cp:coreProperties>
</file>