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69" r:id="rId6"/>
    <p:sldId id="272" r:id="rId7"/>
    <p:sldId id="263" r:id="rId8"/>
    <p:sldId id="264" r:id="rId9"/>
    <p:sldId id="265" r:id="rId10"/>
    <p:sldId id="270" r:id="rId11"/>
    <p:sldId id="271" r:id="rId12"/>
    <p:sldId id="266" r:id="rId13"/>
  </p:sldIdLst>
  <p:sldSz cx="9144000" cy="5143500" type="screen16x9"/>
  <p:notesSz cx="6858000" cy="9144000"/>
  <p:embeddedFontLst>
    <p:embeddedFont>
      <p:font typeface="Lucida Sans Unicode" panose="020B0602030504020204" pitchFamily="34" charset="0"/>
      <p:regular r:id="rId15"/>
    </p:embeddedFont>
    <p:embeddedFont>
      <p:font typeface="Narkisim" panose="020E0502050101010101" pitchFamily="34" charset="-79"/>
      <p:regular r:id="rId16"/>
    </p:embeddedFont>
    <p:embeddedFont>
      <p:font typeface="Oswald" panose="020B0604020202020204" charset="0"/>
      <p:regular r:id="rId17"/>
      <p:bold r:id="rId18"/>
    </p:embeddedFont>
    <p:embeddedFont>
      <p:font typeface="Oswald Regular" panose="020B0604020202020204" charset="0"/>
      <p:regular r:id="rId19"/>
      <p:bold r:id="rId20"/>
    </p:embeddedFont>
    <p:embeddedFont>
      <p:font typeface="Zilla Slab" panose="020B0604020202020204" charset="0"/>
      <p:regular r:id="rId21"/>
      <p:bold r:id="rId22"/>
      <p:italic r:id="rId23"/>
    </p:embeddedFont>
    <p:embeddedFont>
      <p:font typeface="Zilla Slab Light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A014E-555B-406A-91AE-308A48C822D4}" v="502" dt="2019-12-01T19:56:52.999"/>
    <p1510:client id="{E3D02750-476E-4C60-9022-276D18C4B09B}" v="25" dt="2019-12-01T21:12:0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30" autoAdjust="0"/>
  </p:normalViewPr>
  <p:slideViewPr>
    <p:cSldViewPr snapToGrid="0">
      <p:cViewPr varScale="1">
        <p:scale>
          <a:sx n="121" d="100"/>
          <a:sy n="121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cv-2-4-9-qt5-ubuntu/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cv-2-4-9-qt5-ubuntu/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9CD01-AA7F-4F4D-BC85-9CFEE973232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DACEF-D85F-4742-9F52-47677943E4D4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בחירת כלי מתאים להשוואת תמונות.</a:t>
          </a:r>
          <a:endParaRPr lang="en-US" dirty="0"/>
        </a:p>
      </dgm:t>
    </dgm:pt>
    <dgm:pt modelId="{1E3D8637-18E9-43D4-874A-5B929FB2DBFA}" type="parTrans" cxnId="{161D1F44-1933-4BCF-A7C8-710877A4EB8E}">
      <dgm:prSet/>
      <dgm:spPr/>
      <dgm:t>
        <a:bodyPr/>
        <a:lstStyle/>
        <a:p>
          <a:endParaRPr lang="en-US"/>
        </a:p>
      </dgm:t>
    </dgm:pt>
    <dgm:pt modelId="{B2300AB0-52BC-47F6-B60C-B591A99508A2}" type="sibTrans" cxnId="{161D1F44-1933-4BCF-A7C8-710877A4EB8E}">
      <dgm:prSet/>
      <dgm:spPr/>
      <dgm:t>
        <a:bodyPr/>
        <a:lstStyle/>
        <a:p>
          <a:endParaRPr lang="en-US"/>
        </a:p>
      </dgm:t>
    </dgm:pt>
    <dgm:pt modelId="{4BAF560F-15D6-4AD6-8838-13F33E2249B7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נבחר שפות וספריות רלוונטיות לפרויקט. </a:t>
          </a:r>
          <a:endParaRPr lang="en-US" dirty="0"/>
        </a:p>
      </dgm:t>
    </dgm:pt>
    <dgm:pt modelId="{72B71D6B-932B-447F-BF31-68DC9B4F727D}" type="parTrans" cxnId="{E59FEE14-DB91-4213-918E-8367CCF608D5}">
      <dgm:prSet/>
      <dgm:spPr/>
      <dgm:t>
        <a:bodyPr/>
        <a:lstStyle/>
        <a:p>
          <a:endParaRPr lang="en-US"/>
        </a:p>
      </dgm:t>
    </dgm:pt>
    <dgm:pt modelId="{4C5ACB06-2940-421F-BECC-3955F4F9A44A}" type="sibTrans" cxnId="{E59FEE14-DB91-4213-918E-8367CCF608D5}">
      <dgm:prSet/>
      <dgm:spPr/>
      <dgm:t>
        <a:bodyPr/>
        <a:lstStyle/>
        <a:p>
          <a:endParaRPr lang="en-US"/>
        </a:p>
      </dgm:t>
    </dgm:pt>
    <dgm:pt modelId="{F370C8B4-BA1B-4080-B861-5ED1A2097AC6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יצירת מאגר תמונות לבחינת המערכת.</a:t>
          </a:r>
          <a:endParaRPr lang="en-US" dirty="0"/>
        </a:p>
      </dgm:t>
    </dgm:pt>
    <dgm:pt modelId="{C44170A2-0F25-4C22-8B08-28162B6F1A37}" type="parTrans" cxnId="{23F5F10B-0B25-4126-971B-6F4792124356}">
      <dgm:prSet/>
      <dgm:spPr/>
      <dgm:t>
        <a:bodyPr/>
        <a:lstStyle/>
        <a:p>
          <a:endParaRPr lang="en-US"/>
        </a:p>
      </dgm:t>
    </dgm:pt>
    <dgm:pt modelId="{A1D3847B-C52D-4351-9696-93068F2CCC6A}" type="sibTrans" cxnId="{23F5F10B-0B25-4126-971B-6F4792124356}">
      <dgm:prSet/>
      <dgm:spPr/>
      <dgm:t>
        <a:bodyPr/>
        <a:lstStyle/>
        <a:p>
          <a:endParaRPr lang="en-US"/>
        </a:p>
      </dgm:t>
    </dgm:pt>
    <dgm:pt modelId="{6A00E409-11C8-4443-9EFA-560AAD9F8308}">
      <dgm:prSet/>
      <dgm:spPr>
        <a:solidFill>
          <a:srgbClr val="843562"/>
        </a:solidFill>
      </dgm:spPr>
      <dgm:t>
        <a:bodyPr/>
        <a:lstStyle/>
        <a:p>
          <a:r>
            <a:rPr lang="he-IL" dirty="0"/>
            <a:t>תכנון ויזואלי של ממשק המשתמש.</a:t>
          </a:r>
          <a:endParaRPr lang="en-US" dirty="0"/>
        </a:p>
      </dgm:t>
    </dgm:pt>
    <dgm:pt modelId="{D7930EC3-CD34-4D18-805E-1F0B8A767986}" type="parTrans" cxnId="{12F2E17B-369C-4985-B377-E9FCE5784482}">
      <dgm:prSet/>
      <dgm:spPr/>
      <dgm:t>
        <a:bodyPr/>
        <a:lstStyle/>
        <a:p>
          <a:endParaRPr lang="en-US"/>
        </a:p>
      </dgm:t>
    </dgm:pt>
    <dgm:pt modelId="{22220786-3398-4D4F-B812-5237A7999017}" type="sibTrans" cxnId="{12F2E17B-369C-4985-B377-E9FCE5784482}">
      <dgm:prSet/>
      <dgm:spPr/>
      <dgm:t>
        <a:bodyPr/>
        <a:lstStyle/>
        <a:p>
          <a:endParaRPr lang="en-US"/>
        </a:p>
      </dgm:t>
    </dgm:pt>
    <dgm:pt modelId="{1ABA9E22-2F9D-41FA-9D5F-EE7F01EE97F3}" type="pres">
      <dgm:prSet presAssocID="{2959CD01-AA7F-4F4D-BC85-9CFEE973232D}" presName="Name0" presStyleCnt="0">
        <dgm:presLayoutVars>
          <dgm:dir/>
          <dgm:animLvl val="lvl"/>
          <dgm:resizeHandles val="exact"/>
        </dgm:presLayoutVars>
      </dgm:prSet>
      <dgm:spPr/>
    </dgm:pt>
    <dgm:pt modelId="{557EA124-492B-4B79-92F6-682488D24198}" type="pres">
      <dgm:prSet presAssocID="{6A00E409-11C8-4443-9EFA-560AAD9F8308}" presName="boxAndChildren" presStyleCnt="0"/>
      <dgm:spPr/>
    </dgm:pt>
    <dgm:pt modelId="{C390CE7F-6300-4EBB-BE66-5EF2981BC6F4}" type="pres">
      <dgm:prSet presAssocID="{6A00E409-11C8-4443-9EFA-560AAD9F8308}" presName="parentTextBox" presStyleLbl="node1" presStyleIdx="0" presStyleCnt="4"/>
      <dgm:spPr/>
    </dgm:pt>
    <dgm:pt modelId="{B9E14514-B2AC-43B7-9B12-378B7BE8E54C}" type="pres">
      <dgm:prSet presAssocID="{A1D3847B-C52D-4351-9696-93068F2CCC6A}" presName="sp" presStyleCnt="0"/>
      <dgm:spPr/>
    </dgm:pt>
    <dgm:pt modelId="{BC1B9A47-7D13-48C9-8B9B-754E0DCE6B79}" type="pres">
      <dgm:prSet presAssocID="{F370C8B4-BA1B-4080-B861-5ED1A2097AC6}" presName="arrowAndChildren" presStyleCnt="0"/>
      <dgm:spPr/>
    </dgm:pt>
    <dgm:pt modelId="{AC82D6F6-DFF3-4766-8C65-6C5D0757F51E}" type="pres">
      <dgm:prSet presAssocID="{F370C8B4-BA1B-4080-B861-5ED1A2097AC6}" presName="parentTextArrow" presStyleLbl="node1" presStyleIdx="1" presStyleCnt="4"/>
      <dgm:spPr/>
    </dgm:pt>
    <dgm:pt modelId="{A3D7CBCC-FAB3-48F1-917A-45E19AA4EC83}" type="pres">
      <dgm:prSet presAssocID="{4C5ACB06-2940-421F-BECC-3955F4F9A44A}" presName="sp" presStyleCnt="0"/>
      <dgm:spPr/>
    </dgm:pt>
    <dgm:pt modelId="{A600A8B9-C1C9-48AA-89B5-70BD5E8687FC}" type="pres">
      <dgm:prSet presAssocID="{4BAF560F-15D6-4AD6-8838-13F33E2249B7}" presName="arrowAndChildren" presStyleCnt="0"/>
      <dgm:spPr/>
    </dgm:pt>
    <dgm:pt modelId="{72CFB8A9-212F-477E-99ED-9B3060AE3161}" type="pres">
      <dgm:prSet presAssocID="{4BAF560F-15D6-4AD6-8838-13F33E2249B7}" presName="parentTextArrow" presStyleLbl="node1" presStyleIdx="2" presStyleCnt="4" custLinFactNeighborX="-14225" custLinFactNeighborY="-2455"/>
      <dgm:spPr/>
    </dgm:pt>
    <dgm:pt modelId="{DFD276AA-4354-4BE4-8790-59158B77C3A5}" type="pres">
      <dgm:prSet presAssocID="{B2300AB0-52BC-47F6-B60C-B591A99508A2}" presName="sp" presStyleCnt="0"/>
      <dgm:spPr/>
    </dgm:pt>
    <dgm:pt modelId="{3E95EE5C-CCC9-4F1E-8772-6FE96714E0FC}" type="pres">
      <dgm:prSet presAssocID="{EB5DACEF-D85F-4742-9F52-47677943E4D4}" presName="arrowAndChildren" presStyleCnt="0"/>
      <dgm:spPr/>
    </dgm:pt>
    <dgm:pt modelId="{871BBC99-AFC2-4B68-A7AD-7F3C0F523D03}" type="pres">
      <dgm:prSet presAssocID="{EB5DACEF-D85F-4742-9F52-47677943E4D4}" presName="parentTextArrow" presStyleLbl="node1" presStyleIdx="3" presStyleCnt="4" custLinFactNeighborX="-19659" custLinFactNeighborY="-3279"/>
      <dgm:spPr/>
    </dgm:pt>
  </dgm:ptLst>
  <dgm:cxnLst>
    <dgm:cxn modelId="{23F5F10B-0B25-4126-971B-6F4792124356}" srcId="{2959CD01-AA7F-4F4D-BC85-9CFEE973232D}" destId="{F370C8B4-BA1B-4080-B861-5ED1A2097AC6}" srcOrd="2" destOrd="0" parTransId="{C44170A2-0F25-4C22-8B08-28162B6F1A37}" sibTransId="{A1D3847B-C52D-4351-9696-93068F2CCC6A}"/>
    <dgm:cxn modelId="{E59FEE14-DB91-4213-918E-8367CCF608D5}" srcId="{2959CD01-AA7F-4F4D-BC85-9CFEE973232D}" destId="{4BAF560F-15D6-4AD6-8838-13F33E2249B7}" srcOrd="1" destOrd="0" parTransId="{72B71D6B-932B-447F-BF31-68DC9B4F727D}" sibTransId="{4C5ACB06-2940-421F-BECC-3955F4F9A44A}"/>
    <dgm:cxn modelId="{3EF86416-60DC-4474-B66C-7EEBCCBA2DF4}" type="presOf" srcId="{F370C8B4-BA1B-4080-B861-5ED1A2097AC6}" destId="{AC82D6F6-DFF3-4766-8C65-6C5D0757F51E}" srcOrd="0" destOrd="0" presId="urn:microsoft.com/office/officeart/2005/8/layout/process4"/>
    <dgm:cxn modelId="{C145ED35-3E1D-429E-A4C0-694022C2A53E}" type="presOf" srcId="{4BAF560F-15D6-4AD6-8838-13F33E2249B7}" destId="{72CFB8A9-212F-477E-99ED-9B3060AE3161}" srcOrd="0" destOrd="0" presId="urn:microsoft.com/office/officeart/2005/8/layout/process4"/>
    <dgm:cxn modelId="{161D1F44-1933-4BCF-A7C8-710877A4EB8E}" srcId="{2959CD01-AA7F-4F4D-BC85-9CFEE973232D}" destId="{EB5DACEF-D85F-4742-9F52-47677943E4D4}" srcOrd="0" destOrd="0" parTransId="{1E3D8637-18E9-43D4-874A-5B929FB2DBFA}" sibTransId="{B2300AB0-52BC-47F6-B60C-B591A99508A2}"/>
    <dgm:cxn modelId="{2BE02E45-C498-4BD9-9E38-AE537C668A5C}" type="presOf" srcId="{2959CD01-AA7F-4F4D-BC85-9CFEE973232D}" destId="{1ABA9E22-2F9D-41FA-9D5F-EE7F01EE97F3}" srcOrd="0" destOrd="0" presId="urn:microsoft.com/office/officeart/2005/8/layout/process4"/>
    <dgm:cxn modelId="{12F2E17B-369C-4985-B377-E9FCE5784482}" srcId="{2959CD01-AA7F-4F4D-BC85-9CFEE973232D}" destId="{6A00E409-11C8-4443-9EFA-560AAD9F8308}" srcOrd="3" destOrd="0" parTransId="{D7930EC3-CD34-4D18-805E-1F0B8A767986}" sibTransId="{22220786-3398-4D4F-B812-5237A7999017}"/>
    <dgm:cxn modelId="{E28D5497-D3BB-4CED-81E9-D46527B6F2B6}" type="presOf" srcId="{6A00E409-11C8-4443-9EFA-560AAD9F8308}" destId="{C390CE7F-6300-4EBB-BE66-5EF2981BC6F4}" srcOrd="0" destOrd="0" presId="urn:microsoft.com/office/officeart/2005/8/layout/process4"/>
    <dgm:cxn modelId="{16B16FC4-7AC6-43E4-B012-620E4DA406C9}" type="presOf" srcId="{EB5DACEF-D85F-4742-9F52-47677943E4D4}" destId="{871BBC99-AFC2-4B68-A7AD-7F3C0F523D03}" srcOrd="0" destOrd="0" presId="urn:microsoft.com/office/officeart/2005/8/layout/process4"/>
    <dgm:cxn modelId="{4EE665E3-508B-4510-972F-069C1EE4B568}" type="presParOf" srcId="{1ABA9E22-2F9D-41FA-9D5F-EE7F01EE97F3}" destId="{557EA124-492B-4B79-92F6-682488D24198}" srcOrd="0" destOrd="0" presId="urn:microsoft.com/office/officeart/2005/8/layout/process4"/>
    <dgm:cxn modelId="{75BA0468-1499-46E2-83B5-DF1486CA5761}" type="presParOf" srcId="{557EA124-492B-4B79-92F6-682488D24198}" destId="{C390CE7F-6300-4EBB-BE66-5EF2981BC6F4}" srcOrd="0" destOrd="0" presId="urn:microsoft.com/office/officeart/2005/8/layout/process4"/>
    <dgm:cxn modelId="{F9BF5FB7-33E5-4FEC-882E-AAC3B3E25953}" type="presParOf" srcId="{1ABA9E22-2F9D-41FA-9D5F-EE7F01EE97F3}" destId="{B9E14514-B2AC-43B7-9B12-378B7BE8E54C}" srcOrd="1" destOrd="0" presId="urn:microsoft.com/office/officeart/2005/8/layout/process4"/>
    <dgm:cxn modelId="{8885C963-84D3-4495-AFF8-01BC48E061EF}" type="presParOf" srcId="{1ABA9E22-2F9D-41FA-9D5F-EE7F01EE97F3}" destId="{BC1B9A47-7D13-48C9-8B9B-754E0DCE6B79}" srcOrd="2" destOrd="0" presId="urn:microsoft.com/office/officeart/2005/8/layout/process4"/>
    <dgm:cxn modelId="{2F638940-1A56-4639-8CAA-04B9083D9490}" type="presParOf" srcId="{BC1B9A47-7D13-48C9-8B9B-754E0DCE6B79}" destId="{AC82D6F6-DFF3-4766-8C65-6C5D0757F51E}" srcOrd="0" destOrd="0" presId="urn:microsoft.com/office/officeart/2005/8/layout/process4"/>
    <dgm:cxn modelId="{BE51623D-19E3-4F66-82F3-63C408445C04}" type="presParOf" srcId="{1ABA9E22-2F9D-41FA-9D5F-EE7F01EE97F3}" destId="{A3D7CBCC-FAB3-48F1-917A-45E19AA4EC83}" srcOrd="3" destOrd="0" presId="urn:microsoft.com/office/officeart/2005/8/layout/process4"/>
    <dgm:cxn modelId="{FA9BF374-4C2E-45AB-97D5-57C94B2F6857}" type="presParOf" srcId="{1ABA9E22-2F9D-41FA-9D5F-EE7F01EE97F3}" destId="{A600A8B9-C1C9-48AA-89B5-70BD5E8687FC}" srcOrd="4" destOrd="0" presId="urn:microsoft.com/office/officeart/2005/8/layout/process4"/>
    <dgm:cxn modelId="{0C062E71-E2D9-417C-BD55-64E20604903E}" type="presParOf" srcId="{A600A8B9-C1C9-48AA-89B5-70BD5E8687FC}" destId="{72CFB8A9-212F-477E-99ED-9B3060AE3161}" srcOrd="0" destOrd="0" presId="urn:microsoft.com/office/officeart/2005/8/layout/process4"/>
    <dgm:cxn modelId="{6A74FCB3-F02C-45CB-8116-BE6676AA4FDB}" type="presParOf" srcId="{1ABA9E22-2F9D-41FA-9D5F-EE7F01EE97F3}" destId="{DFD276AA-4354-4BE4-8790-59158B77C3A5}" srcOrd="5" destOrd="0" presId="urn:microsoft.com/office/officeart/2005/8/layout/process4"/>
    <dgm:cxn modelId="{50CFE6FF-7B24-455A-9412-DBA401BA3D38}" type="presParOf" srcId="{1ABA9E22-2F9D-41FA-9D5F-EE7F01EE97F3}" destId="{3E95EE5C-CCC9-4F1E-8772-6FE96714E0FC}" srcOrd="6" destOrd="0" presId="urn:microsoft.com/office/officeart/2005/8/layout/process4"/>
    <dgm:cxn modelId="{88A2509E-0A8D-429E-9FEB-0DEF3D945B27}" type="presParOf" srcId="{3E95EE5C-CCC9-4F1E-8772-6FE96714E0FC}" destId="{871BBC99-AFC2-4B68-A7AD-7F3C0F523D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473BA-5B8B-422E-8106-26873EFF0B3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520AE-1614-4004-A05C-049293029F78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פיתוח שיטה מהירה לשליפה ושמירה של מידע על תמונות + בדיקה</a:t>
          </a:r>
        </a:p>
      </dgm:t>
    </dgm:pt>
    <dgm:pt modelId="{2781EDB2-C749-4AC8-8A35-B804CED1E1EC}" type="parTrans" cxnId="{2E9FC7D6-8087-4265-B481-9831DFB4798D}">
      <dgm:prSet/>
      <dgm:spPr/>
      <dgm:t>
        <a:bodyPr/>
        <a:lstStyle/>
        <a:p>
          <a:endParaRPr lang="en-US"/>
        </a:p>
      </dgm:t>
    </dgm:pt>
    <dgm:pt modelId="{1DB26FBD-A6AA-4A1A-92EB-0E2A129465CD}" type="sibTrans" cxnId="{2E9FC7D6-8087-4265-B481-9831DFB4798D}">
      <dgm:prSet/>
      <dgm:spPr/>
      <dgm:t>
        <a:bodyPr/>
        <a:lstStyle/>
        <a:p>
          <a:endParaRPr lang="en-US" dirty="0"/>
        </a:p>
      </dgm:t>
    </dgm:pt>
    <dgm:pt modelId="{0BFA4BAA-9E94-491F-BDCA-76458B6358EA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בניית אלגורתם לסריקת כפילויות + בדיקה.</a:t>
          </a:r>
          <a:endParaRPr lang="en-US" dirty="0"/>
        </a:p>
      </dgm:t>
    </dgm:pt>
    <dgm:pt modelId="{2327EDBB-30B2-4543-8D96-4F2E5D62AE9B}" type="parTrans" cxnId="{619B6AC0-5C43-4583-9216-56FEECCE719E}">
      <dgm:prSet/>
      <dgm:spPr/>
      <dgm:t>
        <a:bodyPr/>
        <a:lstStyle/>
        <a:p>
          <a:endParaRPr lang="en-US"/>
        </a:p>
      </dgm:t>
    </dgm:pt>
    <dgm:pt modelId="{793258F0-482C-41D6-A01E-409BC4AB72CA}" type="sibTrans" cxnId="{619B6AC0-5C43-4583-9216-56FEECCE719E}">
      <dgm:prSet/>
      <dgm:spPr/>
      <dgm:t>
        <a:bodyPr/>
        <a:lstStyle/>
        <a:p>
          <a:endParaRPr lang="en-US" dirty="0"/>
        </a:p>
      </dgm:t>
    </dgm:pt>
    <dgm:pt modelId="{EAA33B04-EAD2-4E48-9930-D7D21FE5BBE5}">
      <dgm:prSet/>
      <dgm:spPr>
        <a:solidFill>
          <a:srgbClr val="843562"/>
        </a:solidFill>
      </dgm:spPr>
      <dgm:t>
        <a:bodyPr/>
        <a:lstStyle/>
        <a:p>
          <a:pPr algn="r" rtl="1"/>
          <a:r>
            <a:rPr lang="he-IL" b="0" i="0" dirty="0"/>
            <a:t>בניית אלגוריתם לסריקת תמונות דומות + בדיקה.</a:t>
          </a:r>
          <a:endParaRPr lang="en-US" dirty="0"/>
        </a:p>
      </dgm:t>
    </dgm:pt>
    <dgm:pt modelId="{977F5053-E424-4875-9FD6-56A02530312B}" type="parTrans" cxnId="{285B6ED9-A180-430A-BD87-4ECB28810FB7}">
      <dgm:prSet/>
      <dgm:spPr/>
      <dgm:t>
        <a:bodyPr/>
        <a:lstStyle/>
        <a:p>
          <a:endParaRPr lang="en-US"/>
        </a:p>
      </dgm:t>
    </dgm:pt>
    <dgm:pt modelId="{61745C93-69B2-4273-9F40-04ED0BB43D32}" type="sibTrans" cxnId="{285B6ED9-A180-430A-BD87-4ECB28810FB7}">
      <dgm:prSet/>
      <dgm:spPr/>
      <dgm:t>
        <a:bodyPr/>
        <a:lstStyle/>
        <a:p>
          <a:endParaRPr lang="en-US" dirty="0"/>
        </a:p>
      </dgm:t>
    </dgm:pt>
    <dgm:pt modelId="{188EB5CC-685E-4DDE-9FC7-7F41B392013C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בניית אלגוריתם לתיוג/ למיון התמונות + בדיקה.</a:t>
          </a:r>
          <a:endParaRPr lang="en-US" dirty="0"/>
        </a:p>
      </dgm:t>
    </dgm:pt>
    <dgm:pt modelId="{4E9F9730-0FEA-44D4-B66F-0C0A03B18F58}" type="parTrans" cxnId="{17F3914B-74CD-4045-A853-5FEB2CB3635C}">
      <dgm:prSet/>
      <dgm:spPr/>
      <dgm:t>
        <a:bodyPr/>
        <a:lstStyle/>
        <a:p>
          <a:endParaRPr lang="en-US"/>
        </a:p>
      </dgm:t>
    </dgm:pt>
    <dgm:pt modelId="{72BA736B-BA75-41A0-9A1E-E6A4F71CEEA4}" type="sibTrans" cxnId="{17F3914B-74CD-4045-A853-5FEB2CB3635C}">
      <dgm:prSet/>
      <dgm:spPr/>
      <dgm:t>
        <a:bodyPr/>
        <a:lstStyle/>
        <a:p>
          <a:endParaRPr lang="en-US" dirty="0"/>
        </a:p>
      </dgm:t>
    </dgm:pt>
    <dgm:pt modelId="{BF58F48E-6131-4274-B6C9-65E41A072FD3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עטיפת הקומפוננטים בממשק משתמש נוח. </a:t>
          </a:r>
          <a:endParaRPr lang="en-US" dirty="0"/>
        </a:p>
      </dgm:t>
    </dgm:pt>
    <dgm:pt modelId="{06C78058-E8C3-48F8-9578-DB26AF5BA378}" type="parTrans" cxnId="{A615F32B-87A9-444A-B996-4C171A60E350}">
      <dgm:prSet/>
      <dgm:spPr/>
      <dgm:t>
        <a:bodyPr/>
        <a:lstStyle/>
        <a:p>
          <a:endParaRPr lang="en-US"/>
        </a:p>
      </dgm:t>
    </dgm:pt>
    <dgm:pt modelId="{04EBADCD-1147-4FE4-8747-CE836D39DA76}" type="sibTrans" cxnId="{A615F32B-87A9-444A-B996-4C171A60E350}">
      <dgm:prSet/>
      <dgm:spPr/>
      <dgm:t>
        <a:bodyPr/>
        <a:lstStyle/>
        <a:p>
          <a:endParaRPr lang="en-US"/>
        </a:p>
      </dgm:t>
    </dgm:pt>
    <dgm:pt modelId="{64E581B1-70F9-4E8C-9D63-B3D46EC7D742}" type="pres">
      <dgm:prSet presAssocID="{1B3473BA-5B8B-422E-8106-26873EFF0B3A}" presName="outerComposite" presStyleCnt="0">
        <dgm:presLayoutVars>
          <dgm:chMax val="5"/>
          <dgm:dir/>
          <dgm:resizeHandles val="exact"/>
        </dgm:presLayoutVars>
      </dgm:prSet>
      <dgm:spPr/>
    </dgm:pt>
    <dgm:pt modelId="{2E3DE0AC-F517-441F-BE35-D8EBC468DB4A}" type="pres">
      <dgm:prSet presAssocID="{1B3473BA-5B8B-422E-8106-26873EFF0B3A}" presName="dummyMaxCanvas" presStyleCnt="0">
        <dgm:presLayoutVars/>
      </dgm:prSet>
      <dgm:spPr/>
    </dgm:pt>
    <dgm:pt modelId="{AC8CAD55-2D3A-4F81-A202-98A0761FB986}" type="pres">
      <dgm:prSet presAssocID="{1B3473BA-5B8B-422E-8106-26873EFF0B3A}" presName="FiveNodes_1" presStyleLbl="node1" presStyleIdx="0" presStyleCnt="5">
        <dgm:presLayoutVars>
          <dgm:bulletEnabled val="1"/>
        </dgm:presLayoutVars>
      </dgm:prSet>
      <dgm:spPr/>
    </dgm:pt>
    <dgm:pt modelId="{DBC8BA26-E8CA-45B6-815A-010A589A3FD3}" type="pres">
      <dgm:prSet presAssocID="{1B3473BA-5B8B-422E-8106-26873EFF0B3A}" presName="FiveNodes_2" presStyleLbl="node1" presStyleIdx="1" presStyleCnt="5">
        <dgm:presLayoutVars>
          <dgm:bulletEnabled val="1"/>
        </dgm:presLayoutVars>
      </dgm:prSet>
      <dgm:spPr/>
    </dgm:pt>
    <dgm:pt modelId="{3CD6EAE0-00EB-4456-BF27-36D9C83C9C9F}" type="pres">
      <dgm:prSet presAssocID="{1B3473BA-5B8B-422E-8106-26873EFF0B3A}" presName="FiveNodes_3" presStyleLbl="node1" presStyleIdx="2" presStyleCnt="5">
        <dgm:presLayoutVars>
          <dgm:bulletEnabled val="1"/>
        </dgm:presLayoutVars>
      </dgm:prSet>
      <dgm:spPr/>
    </dgm:pt>
    <dgm:pt modelId="{6AC84075-622B-4B13-90C4-229DF70B42A1}" type="pres">
      <dgm:prSet presAssocID="{1B3473BA-5B8B-422E-8106-26873EFF0B3A}" presName="FiveNodes_4" presStyleLbl="node1" presStyleIdx="3" presStyleCnt="5">
        <dgm:presLayoutVars>
          <dgm:bulletEnabled val="1"/>
        </dgm:presLayoutVars>
      </dgm:prSet>
      <dgm:spPr/>
    </dgm:pt>
    <dgm:pt modelId="{DD3F9394-B162-442B-9BEE-C615F9BB3C71}" type="pres">
      <dgm:prSet presAssocID="{1B3473BA-5B8B-422E-8106-26873EFF0B3A}" presName="FiveNodes_5" presStyleLbl="node1" presStyleIdx="4" presStyleCnt="5">
        <dgm:presLayoutVars>
          <dgm:bulletEnabled val="1"/>
        </dgm:presLayoutVars>
      </dgm:prSet>
      <dgm:spPr/>
    </dgm:pt>
    <dgm:pt modelId="{00A13384-1A73-492E-8432-A34CBE324785}" type="pres">
      <dgm:prSet presAssocID="{1B3473BA-5B8B-422E-8106-26873EFF0B3A}" presName="FiveConn_1-2" presStyleLbl="fgAccFollowNode1" presStyleIdx="0" presStyleCnt="4">
        <dgm:presLayoutVars>
          <dgm:bulletEnabled val="1"/>
        </dgm:presLayoutVars>
      </dgm:prSet>
      <dgm:spPr/>
    </dgm:pt>
    <dgm:pt modelId="{9EF2D59F-65FC-4641-A821-3AEEE32D8828}" type="pres">
      <dgm:prSet presAssocID="{1B3473BA-5B8B-422E-8106-26873EFF0B3A}" presName="FiveConn_2-3" presStyleLbl="fgAccFollowNode1" presStyleIdx="1" presStyleCnt="4">
        <dgm:presLayoutVars>
          <dgm:bulletEnabled val="1"/>
        </dgm:presLayoutVars>
      </dgm:prSet>
      <dgm:spPr/>
    </dgm:pt>
    <dgm:pt modelId="{4943550A-DE47-42A9-A0B4-F65DE188B817}" type="pres">
      <dgm:prSet presAssocID="{1B3473BA-5B8B-422E-8106-26873EFF0B3A}" presName="FiveConn_3-4" presStyleLbl="fgAccFollowNode1" presStyleIdx="2" presStyleCnt="4">
        <dgm:presLayoutVars>
          <dgm:bulletEnabled val="1"/>
        </dgm:presLayoutVars>
      </dgm:prSet>
      <dgm:spPr/>
    </dgm:pt>
    <dgm:pt modelId="{B70B8F9D-45E6-4992-AD5E-2AB166A860F0}" type="pres">
      <dgm:prSet presAssocID="{1B3473BA-5B8B-422E-8106-26873EFF0B3A}" presName="FiveConn_4-5" presStyleLbl="fgAccFollowNode1" presStyleIdx="3" presStyleCnt="4">
        <dgm:presLayoutVars>
          <dgm:bulletEnabled val="1"/>
        </dgm:presLayoutVars>
      </dgm:prSet>
      <dgm:spPr/>
    </dgm:pt>
    <dgm:pt modelId="{C71F02A0-ACAC-40CD-8A79-9472BDC6B6A5}" type="pres">
      <dgm:prSet presAssocID="{1B3473BA-5B8B-422E-8106-26873EFF0B3A}" presName="FiveNodes_1_text" presStyleLbl="node1" presStyleIdx="4" presStyleCnt="5">
        <dgm:presLayoutVars>
          <dgm:bulletEnabled val="1"/>
        </dgm:presLayoutVars>
      </dgm:prSet>
      <dgm:spPr/>
    </dgm:pt>
    <dgm:pt modelId="{682DD7A4-C4F4-4116-ADE4-91C93AFA1CA4}" type="pres">
      <dgm:prSet presAssocID="{1B3473BA-5B8B-422E-8106-26873EFF0B3A}" presName="FiveNodes_2_text" presStyleLbl="node1" presStyleIdx="4" presStyleCnt="5">
        <dgm:presLayoutVars>
          <dgm:bulletEnabled val="1"/>
        </dgm:presLayoutVars>
      </dgm:prSet>
      <dgm:spPr/>
    </dgm:pt>
    <dgm:pt modelId="{1CD364C4-AE66-4D38-87A1-E6F260622F02}" type="pres">
      <dgm:prSet presAssocID="{1B3473BA-5B8B-422E-8106-26873EFF0B3A}" presName="FiveNodes_3_text" presStyleLbl="node1" presStyleIdx="4" presStyleCnt="5">
        <dgm:presLayoutVars>
          <dgm:bulletEnabled val="1"/>
        </dgm:presLayoutVars>
      </dgm:prSet>
      <dgm:spPr/>
    </dgm:pt>
    <dgm:pt modelId="{AFCAECC9-031A-4F9D-947E-ECCEE8517152}" type="pres">
      <dgm:prSet presAssocID="{1B3473BA-5B8B-422E-8106-26873EFF0B3A}" presName="FiveNodes_4_text" presStyleLbl="node1" presStyleIdx="4" presStyleCnt="5">
        <dgm:presLayoutVars>
          <dgm:bulletEnabled val="1"/>
        </dgm:presLayoutVars>
      </dgm:prSet>
      <dgm:spPr/>
    </dgm:pt>
    <dgm:pt modelId="{40D2ACC2-BA1E-49A6-94EA-23082C357085}" type="pres">
      <dgm:prSet presAssocID="{1B3473BA-5B8B-422E-8106-26873EFF0B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5C8A510-E162-4473-9467-6F672AE36E2E}" type="presOf" srcId="{1B3473BA-5B8B-422E-8106-26873EFF0B3A}" destId="{64E581B1-70F9-4E8C-9D63-B3D46EC7D742}" srcOrd="0" destOrd="0" presId="urn:microsoft.com/office/officeart/2005/8/layout/vProcess5"/>
    <dgm:cxn modelId="{0FF75017-3091-4DD0-9015-B1EFBA493E21}" type="presOf" srcId="{B2D520AE-1614-4004-A05C-049293029F78}" destId="{C71F02A0-ACAC-40CD-8A79-9472BDC6B6A5}" srcOrd="1" destOrd="0" presId="urn:microsoft.com/office/officeart/2005/8/layout/vProcess5"/>
    <dgm:cxn modelId="{C180FC17-5C1D-439A-A16C-D30F9DF72E00}" type="presOf" srcId="{BF58F48E-6131-4274-B6C9-65E41A072FD3}" destId="{40D2ACC2-BA1E-49A6-94EA-23082C357085}" srcOrd="1" destOrd="0" presId="urn:microsoft.com/office/officeart/2005/8/layout/vProcess5"/>
    <dgm:cxn modelId="{A615F32B-87A9-444A-B996-4C171A60E350}" srcId="{1B3473BA-5B8B-422E-8106-26873EFF0B3A}" destId="{BF58F48E-6131-4274-B6C9-65E41A072FD3}" srcOrd="4" destOrd="0" parTransId="{06C78058-E8C3-48F8-9578-DB26AF5BA378}" sibTransId="{04EBADCD-1147-4FE4-8747-CE836D39DA76}"/>
    <dgm:cxn modelId="{1216802E-AF2C-470B-A8DC-241EDCA512ED}" type="presOf" srcId="{61745C93-69B2-4273-9F40-04ED0BB43D32}" destId="{4943550A-DE47-42A9-A0B4-F65DE188B817}" srcOrd="0" destOrd="0" presId="urn:microsoft.com/office/officeart/2005/8/layout/vProcess5"/>
    <dgm:cxn modelId="{06521230-7AB6-41CA-9B09-89E9D20A9BBB}" type="presOf" srcId="{0BFA4BAA-9E94-491F-BDCA-76458B6358EA}" destId="{682DD7A4-C4F4-4116-ADE4-91C93AFA1CA4}" srcOrd="1" destOrd="0" presId="urn:microsoft.com/office/officeart/2005/8/layout/vProcess5"/>
    <dgm:cxn modelId="{8E9E3831-2409-44C0-AD59-C4104E2EBF58}" type="presOf" srcId="{BF58F48E-6131-4274-B6C9-65E41A072FD3}" destId="{DD3F9394-B162-442B-9BEE-C615F9BB3C71}" srcOrd="0" destOrd="0" presId="urn:microsoft.com/office/officeart/2005/8/layout/vProcess5"/>
    <dgm:cxn modelId="{F3F17B33-505D-4BD5-98EB-B20C53B5FC14}" type="presOf" srcId="{0BFA4BAA-9E94-491F-BDCA-76458B6358EA}" destId="{DBC8BA26-E8CA-45B6-815A-010A589A3FD3}" srcOrd="0" destOrd="0" presId="urn:microsoft.com/office/officeart/2005/8/layout/vProcess5"/>
    <dgm:cxn modelId="{17F3914B-74CD-4045-A853-5FEB2CB3635C}" srcId="{1B3473BA-5B8B-422E-8106-26873EFF0B3A}" destId="{188EB5CC-685E-4DDE-9FC7-7F41B392013C}" srcOrd="3" destOrd="0" parTransId="{4E9F9730-0FEA-44D4-B66F-0C0A03B18F58}" sibTransId="{72BA736B-BA75-41A0-9A1E-E6A4F71CEEA4}"/>
    <dgm:cxn modelId="{1C17ED4B-8F4A-4A7F-BD48-CCB87655486C}" type="presOf" srcId="{188EB5CC-685E-4DDE-9FC7-7F41B392013C}" destId="{AFCAECC9-031A-4F9D-947E-ECCEE8517152}" srcOrd="1" destOrd="0" presId="urn:microsoft.com/office/officeart/2005/8/layout/vProcess5"/>
    <dgm:cxn modelId="{BAC4A17F-C4BF-4B94-A779-229EE7BFE35C}" type="presOf" srcId="{793258F0-482C-41D6-A01E-409BC4AB72CA}" destId="{9EF2D59F-65FC-4641-A821-3AEEE32D8828}" srcOrd="0" destOrd="0" presId="urn:microsoft.com/office/officeart/2005/8/layout/vProcess5"/>
    <dgm:cxn modelId="{FF1F6983-D979-4B85-8E16-E57A5441F311}" type="presOf" srcId="{B2D520AE-1614-4004-A05C-049293029F78}" destId="{AC8CAD55-2D3A-4F81-A202-98A0761FB986}" srcOrd="0" destOrd="0" presId="urn:microsoft.com/office/officeart/2005/8/layout/vProcess5"/>
    <dgm:cxn modelId="{E4A4998D-85EE-40C8-8507-32C3ED72B417}" type="presOf" srcId="{72BA736B-BA75-41A0-9A1E-E6A4F71CEEA4}" destId="{B70B8F9D-45E6-4992-AD5E-2AB166A860F0}" srcOrd="0" destOrd="0" presId="urn:microsoft.com/office/officeart/2005/8/layout/vProcess5"/>
    <dgm:cxn modelId="{A51A0599-A8E7-42C2-9E37-60B698E049CD}" type="presOf" srcId="{EAA33B04-EAD2-4E48-9930-D7D21FE5BBE5}" destId="{3CD6EAE0-00EB-4456-BF27-36D9C83C9C9F}" srcOrd="0" destOrd="0" presId="urn:microsoft.com/office/officeart/2005/8/layout/vProcess5"/>
    <dgm:cxn modelId="{43569AA9-725E-42EE-B8F7-1C485AF4493F}" type="presOf" srcId="{EAA33B04-EAD2-4E48-9930-D7D21FE5BBE5}" destId="{1CD364C4-AE66-4D38-87A1-E6F260622F02}" srcOrd="1" destOrd="0" presId="urn:microsoft.com/office/officeart/2005/8/layout/vProcess5"/>
    <dgm:cxn modelId="{619B6AC0-5C43-4583-9216-56FEECCE719E}" srcId="{1B3473BA-5B8B-422E-8106-26873EFF0B3A}" destId="{0BFA4BAA-9E94-491F-BDCA-76458B6358EA}" srcOrd="1" destOrd="0" parTransId="{2327EDBB-30B2-4543-8D96-4F2E5D62AE9B}" sibTransId="{793258F0-482C-41D6-A01E-409BC4AB72CA}"/>
    <dgm:cxn modelId="{2E9FC7D6-8087-4265-B481-9831DFB4798D}" srcId="{1B3473BA-5B8B-422E-8106-26873EFF0B3A}" destId="{B2D520AE-1614-4004-A05C-049293029F78}" srcOrd="0" destOrd="0" parTransId="{2781EDB2-C749-4AC8-8A35-B804CED1E1EC}" sibTransId="{1DB26FBD-A6AA-4A1A-92EB-0E2A129465CD}"/>
    <dgm:cxn modelId="{285B6ED9-A180-430A-BD87-4ECB28810FB7}" srcId="{1B3473BA-5B8B-422E-8106-26873EFF0B3A}" destId="{EAA33B04-EAD2-4E48-9930-D7D21FE5BBE5}" srcOrd="2" destOrd="0" parTransId="{977F5053-E424-4875-9FD6-56A02530312B}" sibTransId="{61745C93-69B2-4273-9F40-04ED0BB43D32}"/>
    <dgm:cxn modelId="{0050D1E8-DE5C-4273-9B21-6F01129A863E}" type="presOf" srcId="{188EB5CC-685E-4DDE-9FC7-7F41B392013C}" destId="{6AC84075-622B-4B13-90C4-229DF70B42A1}" srcOrd="0" destOrd="0" presId="urn:microsoft.com/office/officeart/2005/8/layout/vProcess5"/>
    <dgm:cxn modelId="{644EDDE9-9F61-429F-AB5B-AA682CE45593}" type="presOf" srcId="{1DB26FBD-A6AA-4A1A-92EB-0E2A129465CD}" destId="{00A13384-1A73-492E-8432-A34CBE324785}" srcOrd="0" destOrd="0" presId="urn:microsoft.com/office/officeart/2005/8/layout/vProcess5"/>
    <dgm:cxn modelId="{C85B10F2-B932-4629-9604-EE9316533CCF}" type="presParOf" srcId="{64E581B1-70F9-4E8C-9D63-B3D46EC7D742}" destId="{2E3DE0AC-F517-441F-BE35-D8EBC468DB4A}" srcOrd="0" destOrd="0" presId="urn:microsoft.com/office/officeart/2005/8/layout/vProcess5"/>
    <dgm:cxn modelId="{23BAD188-7EF2-42FC-878A-676E6535FDE9}" type="presParOf" srcId="{64E581B1-70F9-4E8C-9D63-B3D46EC7D742}" destId="{AC8CAD55-2D3A-4F81-A202-98A0761FB986}" srcOrd="1" destOrd="0" presId="urn:microsoft.com/office/officeart/2005/8/layout/vProcess5"/>
    <dgm:cxn modelId="{18C0DD03-DFF3-40E5-AE9B-DF27B6CAF5D5}" type="presParOf" srcId="{64E581B1-70F9-4E8C-9D63-B3D46EC7D742}" destId="{DBC8BA26-E8CA-45B6-815A-010A589A3FD3}" srcOrd="2" destOrd="0" presId="urn:microsoft.com/office/officeart/2005/8/layout/vProcess5"/>
    <dgm:cxn modelId="{904D09A4-76C4-4872-9962-B0ED49CEAA30}" type="presParOf" srcId="{64E581B1-70F9-4E8C-9D63-B3D46EC7D742}" destId="{3CD6EAE0-00EB-4456-BF27-36D9C83C9C9F}" srcOrd="3" destOrd="0" presId="urn:microsoft.com/office/officeart/2005/8/layout/vProcess5"/>
    <dgm:cxn modelId="{EE3250AD-0295-40BC-A323-3EB0E638CB70}" type="presParOf" srcId="{64E581B1-70F9-4E8C-9D63-B3D46EC7D742}" destId="{6AC84075-622B-4B13-90C4-229DF70B42A1}" srcOrd="4" destOrd="0" presId="urn:microsoft.com/office/officeart/2005/8/layout/vProcess5"/>
    <dgm:cxn modelId="{5C2BB8AC-CA94-4FD6-A23C-92D54169DC3A}" type="presParOf" srcId="{64E581B1-70F9-4E8C-9D63-B3D46EC7D742}" destId="{DD3F9394-B162-442B-9BEE-C615F9BB3C71}" srcOrd="5" destOrd="0" presId="urn:microsoft.com/office/officeart/2005/8/layout/vProcess5"/>
    <dgm:cxn modelId="{6D7B9795-A4C8-43C5-A5A4-358FF4560BB4}" type="presParOf" srcId="{64E581B1-70F9-4E8C-9D63-B3D46EC7D742}" destId="{00A13384-1A73-492E-8432-A34CBE324785}" srcOrd="6" destOrd="0" presId="urn:microsoft.com/office/officeart/2005/8/layout/vProcess5"/>
    <dgm:cxn modelId="{008F277A-11E2-484E-9989-8AAB1D85A116}" type="presParOf" srcId="{64E581B1-70F9-4E8C-9D63-B3D46EC7D742}" destId="{9EF2D59F-65FC-4641-A821-3AEEE32D8828}" srcOrd="7" destOrd="0" presId="urn:microsoft.com/office/officeart/2005/8/layout/vProcess5"/>
    <dgm:cxn modelId="{D895F261-E0D9-4522-86F6-0BE24E6F742A}" type="presParOf" srcId="{64E581B1-70F9-4E8C-9D63-B3D46EC7D742}" destId="{4943550A-DE47-42A9-A0B4-F65DE188B817}" srcOrd="8" destOrd="0" presId="urn:microsoft.com/office/officeart/2005/8/layout/vProcess5"/>
    <dgm:cxn modelId="{08D43141-D606-4F29-8251-17F84B6A5221}" type="presParOf" srcId="{64E581B1-70F9-4E8C-9D63-B3D46EC7D742}" destId="{B70B8F9D-45E6-4992-AD5E-2AB166A860F0}" srcOrd="9" destOrd="0" presId="urn:microsoft.com/office/officeart/2005/8/layout/vProcess5"/>
    <dgm:cxn modelId="{09870700-1F94-4AB9-A31F-612EEC521094}" type="presParOf" srcId="{64E581B1-70F9-4E8C-9D63-B3D46EC7D742}" destId="{C71F02A0-ACAC-40CD-8A79-9472BDC6B6A5}" srcOrd="10" destOrd="0" presId="urn:microsoft.com/office/officeart/2005/8/layout/vProcess5"/>
    <dgm:cxn modelId="{3A081C51-0595-4E77-A6DE-AA7A67AD202F}" type="presParOf" srcId="{64E581B1-70F9-4E8C-9D63-B3D46EC7D742}" destId="{682DD7A4-C4F4-4116-ADE4-91C93AFA1CA4}" srcOrd="11" destOrd="0" presId="urn:microsoft.com/office/officeart/2005/8/layout/vProcess5"/>
    <dgm:cxn modelId="{3329B7F3-EEEA-41A7-BB98-1CB59E517B16}" type="presParOf" srcId="{64E581B1-70F9-4E8C-9D63-B3D46EC7D742}" destId="{1CD364C4-AE66-4D38-87A1-E6F260622F02}" srcOrd="12" destOrd="0" presId="urn:microsoft.com/office/officeart/2005/8/layout/vProcess5"/>
    <dgm:cxn modelId="{4826CBD5-14A0-439A-83F9-316AEA68F68A}" type="presParOf" srcId="{64E581B1-70F9-4E8C-9D63-B3D46EC7D742}" destId="{AFCAECC9-031A-4F9D-947E-ECCEE8517152}" srcOrd="13" destOrd="0" presId="urn:microsoft.com/office/officeart/2005/8/layout/vProcess5"/>
    <dgm:cxn modelId="{C3A78628-64A2-4129-A06A-285136C3818D}" type="presParOf" srcId="{64E581B1-70F9-4E8C-9D63-B3D46EC7D742}" destId="{40D2ACC2-BA1E-49A6-94EA-23082C3570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C16899-66C9-4313-82E5-58A4E0175F91}" type="doc">
      <dgm:prSet loTypeId="urn:microsoft.com/office/officeart/2005/8/layout/vList3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C2DD0-2F0E-4E38-897C-26E1D966735C}">
      <dgm:prSet custT="1"/>
      <dgm:spPr>
        <a:solidFill>
          <a:srgbClr val="843562"/>
        </a:solidFill>
      </dgm:spPr>
      <dgm:t>
        <a:bodyPr/>
        <a:lstStyle/>
        <a:p>
          <a:pPr algn="l" rtl="0"/>
          <a:r>
            <a:rPr lang="en-US" sz="1400" b="0" i="0" dirty="0" err="1"/>
            <a:t>Phashing</a:t>
          </a:r>
          <a:endParaRPr lang="en-US" sz="1400" b="0" i="0" dirty="0"/>
        </a:p>
      </dgm:t>
    </dgm:pt>
    <dgm:pt modelId="{F4C328E6-8C33-41C7-84A7-310BBD0B4DA6}" type="parTrans" cxnId="{48FA99AF-030B-4466-BE73-B5E105A84940}">
      <dgm:prSet/>
      <dgm:spPr/>
      <dgm:t>
        <a:bodyPr/>
        <a:lstStyle/>
        <a:p>
          <a:endParaRPr lang="en-US"/>
        </a:p>
      </dgm:t>
    </dgm:pt>
    <dgm:pt modelId="{15AA36F6-646A-44BA-B6DB-CFC89964C774}" type="sibTrans" cxnId="{48FA99AF-030B-4466-BE73-B5E105A84940}">
      <dgm:prSet/>
      <dgm:spPr/>
      <dgm:t>
        <a:bodyPr/>
        <a:lstStyle/>
        <a:p>
          <a:endParaRPr lang="en-US"/>
        </a:p>
      </dgm:t>
    </dgm:pt>
    <dgm:pt modelId="{FBB8647C-019D-4801-9946-3470DD73CF67}">
      <dgm:prSet custT="1"/>
      <dgm:spPr>
        <a:solidFill>
          <a:srgbClr val="843562"/>
        </a:solidFill>
      </dgm:spPr>
      <dgm:t>
        <a:bodyPr/>
        <a:lstStyle/>
        <a:p>
          <a:r>
            <a:rPr lang="en-US" sz="1400" b="0" i="0" dirty="0"/>
            <a:t>OpenCV</a:t>
          </a:r>
          <a:endParaRPr lang="en-US" sz="1400" dirty="0"/>
        </a:p>
      </dgm:t>
    </dgm:pt>
    <dgm:pt modelId="{B4199A96-416F-4280-9644-DFA73D86FFA4}" type="parTrans" cxnId="{5BF97F30-E32A-4427-9839-359C0ED445FA}">
      <dgm:prSet/>
      <dgm:spPr/>
      <dgm:t>
        <a:bodyPr/>
        <a:lstStyle/>
        <a:p>
          <a:endParaRPr lang="en-US"/>
        </a:p>
      </dgm:t>
    </dgm:pt>
    <dgm:pt modelId="{AC0C62F0-F96E-4559-8F1A-BB59A031EEB3}" type="sibTrans" cxnId="{5BF97F30-E32A-4427-9839-359C0ED445FA}">
      <dgm:prSet/>
      <dgm:spPr/>
      <dgm:t>
        <a:bodyPr/>
        <a:lstStyle/>
        <a:p>
          <a:endParaRPr lang="en-US"/>
        </a:p>
      </dgm:t>
    </dgm:pt>
    <dgm:pt modelId="{5EAE40FE-B71E-4DE2-BB5E-974D327E8DD5}">
      <dgm:prSet custT="1"/>
      <dgm:spPr>
        <a:solidFill>
          <a:srgbClr val="843562"/>
        </a:solidFill>
      </dgm:spPr>
      <dgm:t>
        <a:bodyPr/>
        <a:lstStyle/>
        <a:p>
          <a:pPr algn="l" rtl="0"/>
          <a:r>
            <a:rPr lang="en-US" sz="900" b="0" i="0" dirty="0"/>
            <a:t>Boost::</a:t>
          </a:r>
        </a:p>
        <a:p>
          <a:pPr algn="l" rtl="0"/>
          <a:r>
            <a:rPr lang="en-US" sz="900" b="0" i="0" dirty="0"/>
            <a:t>Filesystem</a:t>
          </a:r>
          <a:endParaRPr lang="en-US" sz="900" dirty="0"/>
        </a:p>
      </dgm:t>
    </dgm:pt>
    <dgm:pt modelId="{95689C92-8664-4D96-A6CC-4B79A6C83BE4}" type="parTrans" cxnId="{72C9EC25-AF93-4404-A486-ED99883CDC7E}">
      <dgm:prSet/>
      <dgm:spPr/>
      <dgm:t>
        <a:bodyPr/>
        <a:lstStyle/>
        <a:p>
          <a:endParaRPr lang="en-US"/>
        </a:p>
      </dgm:t>
    </dgm:pt>
    <dgm:pt modelId="{FD1D8133-75C7-46F2-A276-17BB8373396A}" type="sibTrans" cxnId="{72C9EC25-AF93-4404-A486-ED99883CDC7E}">
      <dgm:prSet/>
      <dgm:spPr/>
      <dgm:t>
        <a:bodyPr/>
        <a:lstStyle/>
        <a:p>
          <a:endParaRPr lang="en-US"/>
        </a:p>
      </dgm:t>
    </dgm:pt>
    <dgm:pt modelId="{04FE3739-C99A-42D8-8C57-9297FA834336}" type="pres">
      <dgm:prSet presAssocID="{DFC16899-66C9-4313-82E5-58A4E0175F91}" presName="linearFlow" presStyleCnt="0">
        <dgm:presLayoutVars>
          <dgm:dir/>
          <dgm:resizeHandles val="exact"/>
        </dgm:presLayoutVars>
      </dgm:prSet>
      <dgm:spPr/>
    </dgm:pt>
    <dgm:pt modelId="{3ECAEBBA-4652-4732-A14F-BBAA9A02851D}" type="pres">
      <dgm:prSet presAssocID="{776C2DD0-2F0E-4E38-897C-26E1D966735C}" presName="composite" presStyleCnt="0"/>
      <dgm:spPr/>
    </dgm:pt>
    <dgm:pt modelId="{2D3E28CD-58C1-4C93-8E6B-222EBC555BC5}" type="pres">
      <dgm:prSet presAssocID="{776C2DD0-2F0E-4E38-897C-26E1D966735C}" presName="imgShp" presStyleLbl="fgImgPlace1" presStyleIdx="0" presStyleCnt="3" custLinFactX="91603" custLinFactNeighborX="100000" custLinFactNeighborY="55587"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</dgm:spPr>
    </dgm:pt>
    <dgm:pt modelId="{D3A873A6-CEFE-495E-9437-1CA8872C3FF1}" type="pres">
      <dgm:prSet presAssocID="{776C2DD0-2F0E-4E38-897C-26E1D966735C}" presName="txShp" presStyleLbl="node1" presStyleIdx="0" presStyleCnt="3" custScaleX="135306" custScaleY="74810" custLinFactNeighborX="-13824" custLinFactNeighborY="57298">
        <dgm:presLayoutVars>
          <dgm:bulletEnabled val="1"/>
        </dgm:presLayoutVars>
      </dgm:prSet>
      <dgm:spPr/>
    </dgm:pt>
    <dgm:pt modelId="{549920EB-4398-4F62-B8B0-E5108D92DA74}" type="pres">
      <dgm:prSet presAssocID="{15AA36F6-646A-44BA-B6DB-CFC89964C774}" presName="spacing" presStyleCnt="0"/>
      <dgm:spPr/>
    </dgm:pt>
    <dgm:pt modelId="{ACBA9546-E5EB-49FE-B967-E6DFB7D75F7E}" type="pres">
      <dgm:prSet presAssocID="{FBB8647C-019D-4801-9946-3470DD73CF67}" presName="composite" presStyleCnt="0"/>
      <dgm:spPr/>
    </dgm:pt>
    <dgm:pt modelId="{C12D668A-245E-4BE2-A239-F593994FA611}" type="pres">
      <dgm:prSet presAssocID="{FBB8647C-019D-4801-9946-3470DD73CF67}" presName="imgShp" presStyleLbl="fgImgPlace1" presStyleIdx="1" presStyleCnt="3" custLinFactNeighborX="-17080" custLinFactNeighborY="111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3000" r="-33000"/>
          </a:stretch>
        </a:blipFill>
      </dgm:spPr>
    </dgm:pt>
    <dgm:pt modelId="{173FEF1C-5C6D-48C0-9696-3AC769E6BC8C}" type="pres">
      <dgm:prSet presAssocID="{FBB8647C-019D-4801-9946-3470DD73CF67}" presName="txShp" presStyleLbl="node1" presStyleIdx="1" presStyleCnt="3" custFlipHor="1" custScaleX="110131" custScaleY="79462" custLinFactNeighborX="9129" custLinFactNeighborY="13616">
        <dgm:presLayoutVars>
          <dgm:bulletEnabled val="1"/>
        </dgm:presLayoutVars>
      </dgm:prSet>
      <dgm:spPr/>
    </dgm:pt>
    <dgm:pt modelId="{A69F3D9E-3E78-4D06-88C1-DF9BD6797F3C}" type="pres">
      <dgm:prSet presAssocID="{AC0C62F0-F96E-4559-8F1A-BB59A031EEB3}" presName="spacing" presStyleCnt="0"/>
      <dgm:spPr/>
    </dgm:pt>
    <dgm:pt modelId="{5B395109-2AFB-4016-A344-19B1C63A9D6E}" type="pres">
      <dgm:prSet presAssocID="{5EAE40FE-B71E-4DE2-BB5E-974D327E8DD5}" presName="composite" presStyleCnt="0"/>
      <dgm:spPr/>
    </dgm:pt>
    <dgm:pt modelId="{1884ED58-24AE-43DB-8141-9EDC1C362E8A}" type="pres">
      <dgm:prSet presAssocID="{5EAE40FE-B71E-4DE2-BB5E-974D327E8DD5}" presName="imgShp" presStyleLbl="fgImgPlace1" presStyleIdx="2" presStyleCnt="3" custLinFactX="100000" custLinFactNeighborX="101300" custLinFactNeighborY="-24511"/>
      <dgm:spPr>
        <a:blipFill>
          <a:blip xmlns:r="http://schemas.openxmlformats.org/officeDocument/2006/relationships" r:embed="rId4"/>
          <a:srcRect/>
          <a:stretch>
            <a:fillRect l="-40000" r="-40000"/>
          </a:stretch>
        </a:blipFill>
      </dgm:spPr>
    </dgm:pt>
    <dgm:pt modelId="{C29329E2-A3A3-4F8C-9277-3B79F08C36C8}" type="pres">
      <dgm:prSet presAssocID="{5EAE40FE-B71E-4DE2-BB5E-974D327E8DD5}" presName="txShp" presStyleLbl="node1" presStyleIdx="2" presStyleCnt="3" custScaleX="120081" custScaleY="69064" custLinFactNeighborX="-21608" custLinFactNeighborY="-30533">
        <dgm:presLayoutVars>
          <dgm:bulletEnabled val="1"/>
        </dgm:presLayoutVars>
      </dgm:prSet>
      <dgm:spPr/>
    </dgm:pt>
  </dgm:ptLst>
  <dgm:cxnLst>
    <dgm:cxn modelId="{72C9EC25-AF93-4404-A486-ED99883CDC7E}" srcId="{DFC16899-66C9-4313-82E5-58A4E0175F91}" destId="{5EAE40FE-B71E-4DE2-BB5E-974D327E8DD5}" srcOrd="2" destOrd="0" parTransId="{95689C92-8664-4D96-A6CC-4B79A6C83BE4}" sibTransId="{FD1D8133-75C7-46F2-A276-17BB8373396A}"/>
    <dgm:cxn modelId="{5BF97F30-E32A-4427-9839-359C0ED445FA}" srcId="{DFC16899-66C9-4313-82E5-58A4E0175F91}" destId="{FBB8647C-019D-4801-9946-3470DD73CF67}" srcOrd="1" destOrd="0" parTransId="{B4199A96-416F-4280-9644-DFA73D86FFA4}" sibTransId="{AC0C62F0-F96E-4559-8F1A-BB59A031EEB3}"/>
    <dgm:cxn modelId="{36A66F61-47E6-4A0E-8DEE-0F0222A78EC0}" type="presOf" srcId="{5EAE40FE-B71E-4DE2-BB5E-974D327E8DD5}" destId="{C29329E2-A3A3-4F8C-9277-3B79F08C36C8}" srcOrd="0" destOrd="0" presId="urn:microsoft.com/office/officeart/2005/8/layout/vList3"/>
    <dgm:cxn modelId="{B4E81B63-6B21-4C76-B190-5D3F2D9906D1}" type="presOf" srcId="{776C2DD0-2F0E-4E38-897C-26E1D966735C}" destId="{D3A873A6-CEFE-495E-9437-1CA8872C3FF1}" srcOrd="0" destOrd="0" presId="urn:microsoft.com/office/officeart/2005/8/layout/vList3"/>
    <dgm:cxn modelId="{B5CF129C-74E3-4A6D-9247-66B349C3A185}" type="presOf" srcId="{DFC16899-66C9-4313-82E5-58A4E0175F91}" destId="{04FE3739-C99A-42D8-8C57-9297FA834336}" srcOrd="0" destOrd="0" presId="urn:microsoft.com/office/officeart/2005/8/layout/vList3"/>
    <dgm:cxn modelId="{48FA99AF-030B-4466-BE73-B5E105A84940}" srcId="{DFC16899-66C9-4313-82E5-58A4E0175F91}" destId="{776C2DD0-2F0E-4E38-897C-26E1D966735C}" srcOrd="0" destOrd="0" parTransId="{F4C328E6-8C33-41C7-84A7-310BBD0B4DA6}" sibTransId="{15AA36F6-646A-44BA-B6DB-CFC89964C774}"/>
    <dgm:cxn modelId="{578AA1BA-7A85-4D41-AC47-E103A443B4A3}" type="presOf" srcId="{FBB8647C-019D-4801-9946-3470DD73CF67}" destId="{173FEF1C-5C6D-48C0-9696-3AC769E6BC8C}" srcOrd="0" destOrd="0" presId="urn:microsoft.com/office/officeart/2005/8/layout/vList3"/>
    <dgm:cxn modelId="{E3BD12B6-471D-4C6A-A3AF-44A611CC2CFF}" type="presParOf" srcId="{04FE3739-C99A-42D8-8C57-9297FA834336}" destId="{3ECAEBBA-4652-4732-A14F-BBAA9A02851D}" srcOrd="0" destOrd="0" presId="urn:microsoft.com/office/officeart/2005/8/layout/vList3"/>
    <dgm:cxn modelId="{794F8F1F-9982-4962-BEB7-D1AC82A1247D}" type="presParOf" srcId="{3ECAEBBA-4652-4732-A14F-BBAA9A02851D}" destId="{2D3E28CD-58C1-4C93-8E6B-222EBC555BC5}" srcOrd="0" destOrd="0" presId="urn:microsoft.com/office/officeart/2005/8/layout/vList3"/>
    <dgm:cxn modelId="{079C7640-2245-4A98-B050-68666BA3256D}" type="presParOf" srcId="{3ECAEBBA-4652-4732-A14F-BBAA9A02851D}" destId="{D3A873A6-CEFE-495E-9437-1CA8872C3FF1}" srcOrd="1" destOrd="0" presId="urn:microsoft.com/office/officeart/2005/8/layout/vList3"/>
    <dgm:cxn modelId="{BF380F0C-7A35-40DF-BE66-6F81A3F60B86}" type="presParOf" srcId="{04FE3739-C99A-42D8-8C57-9297FA834336}" destId="{549920EB-4398-4F62-B8B0-E5108D92DA74}" srcOrd="1" destOrd="0" presId="urn:microsoft.com/office/officeart/2005/8/layout/vList3"/>
    <dgm:cxn modelId="{A0965479-5EF9-4EF7-BBF9-E912C3194EA7}" type="presParOf" srcId="{04FE3739-C99A-42D8-8C57-9297FA834336}" destId="{ACBA9546-E5EB-49FE-B967-E6DFB7D75F7E}" srcOrd="2" destOrd="0" presId="urn:microsoft.com/office/officeart/2005/8/layout/vList3"/>
    <dgm:cxn modelId="{C6511F8B-356D-4B36-9381-320492A16945}" type="presParOf" srcId="{ACBA9546-E5EB-49FE-B967-E6DFB7D75F7E}" destId="{C12D668A-245E-4BE2-A239-F593994FA611}" srcOrd="0" destOrd="0" presId="urn:microsoft.com/office/officeart/2005/8/layout/vList3"/>
    <dgm:cxn modelId="{C958D88D-BC8D-41E4-B54C-D41823E2222B}" type="presParOf" srcId="{ACBA9546-E5EB-49FE-B967-E6DFB7D75F7E}" destId="{173FEF1C-5C6D-48C0-9696-3AC769E6BC8C}" srcOrd="1" destOrd="0" presId="urn:microsoft.com/office/officeart/2005/8/layout/vList3"/>
    <dgm:cxn modelId="{14B1B009-F462-4430-93F2-14C7C652040E}" type="presParOf" srcId="{04FE3739-C99A-42D8-8C57-9297FA834336}" destId="{A69F3D9E-3E78-4D06-88C1-DF9BD6797F3C}" srcOrd="3" destOrd="0" presId="urn:microsoft.com/office/officeart/2005/8/layout/vList3"/>
    <dgm:cxn modelId="{244EE42D-49D7-4133-A110-28F7F7B38AC7}" type="presParOf" srcId="{04FE3739-C99A-42D8-8C57-9297FA834336}" destId="{5B395109-2AFB-4016-A344-19B1C63A9D6E}" srcOrd="4" destOrd="0" presId="urn:microsoft.com/office/officeart/2005/8/layout/vList3"/>
    <dgm:cxn modelId="{2FB09ECC-64CE-4E6A-91C8-2900DC041629}" type="presParOf" srcId="{5B395109-2AFB-4016-A344-19B1C63A9D6E}" destId="{1884ED58-24AE-43DB-8141-9EDC1C362E8A}" srcOrd="0" destOrd="0" presId="urn:microsoft.com/office/officeart/2005/8/layout/vList3"/>
    <dgm:cxn modelId="{71A623FE-BAD9-4235-82E0-C2E410D3D06C}" type="presParOf" srcId="{5B395109-2AFB-4016-A344-19B1C63A9D6E}" destId="{C29329E2-A3A3-4F8C-9277-3B79F08C36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0CE7F-6300-4EBB-BE66-5EF2981BC6F4}">
      <dsp:nvSpPr>
        <dsp:cNvPr id="0" name=""/>
        <dsp:cNvSpPr/>
      </dsp:nvSpPr>
      <dsp:spPr>
        <a:xfrm>
          <a:off x="0" y="2111735"/>
          <a:ext cx="2853636" cy="461996"/>
        </a:xfrm>
        <a:prstGeom prst="rec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תכנון ויזואלי של ממשק המשתמש.</a:t>
          </a:r>
          <a:endParaRPr lang="en-US" sz="1300" kern="1200" dirty="0"/>
        </a:p>
      </dsp:txBody>
      <dsp:txXfrm>
        <a:off x="0" y="2111735"/>
        <a:ext cx="2853636" cy="461996"/>
      </dsp:txXfrm>
    </dsp:sp>
    <dsp:sp modelId="{AC82D6F6-DFF3-4766-8C65-6C5D0757F51E}">
      <dsp:nvSpPr>
        <dsp:cNvPr id="0" name=""/>
        <dsp:cNvSpPr/>
      </dsp:nvSpPr>
      <dsp:spPr>
        <a:xfrm rot="10800000">
          <a:off x="0" y="1408115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יצירת מאגר תמונות לבחינת המערכת.</a:t>
          </a:r>
          <a:endParaRPr lang="en-US" sz="1300" kern="1200" dirty="0"/>
        </a:p>
      </dsp:txBody>
      <dsp:txXfrm rot="10800000">
        <a:off x="0" y="1408115"/>
        <a:ext cx="2853636" cy="461694"/>
      </dsp:txXfrm>
    </dsp:sp>
    <dsp:sp modelId="{72CFB8A9-212F-477E-99ED-9B3060AE3161}">
      <dsp:nvSpPr>
        <dsp:cNvPr id="0" name=""/>
        <dsp:cNvSpPr/>
      </dsp:nvSpPr>
      <dsp:spPr>
        <a:xfrm rot="10800000">
          <a:off x="0" y="687051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נבחר שפות וספריות רלוונטיות לפרויקט. </a:t>
          </a:r>
          <a:endParaRPr lang="en-US" sz="1300" kern="1200" dirty="0"/>
        </a:p>
      </dsp:txBody>
      <dsp:txXfrm rot="10800000">
        <a:off x="0" y="687051"/>
        <a:ext cx="2853636" cy="461694"/>
      </dsp:txXfrm>
    </dsp:sp>
    <dsp:sp modelId="{871BBC99-AFC2-4B68-A7AD-7F3C0F523D03}">
      <dsp:nvSpPr>
        <dsp:cNvPr id="0" name=""/>
        <dsp:cNvSpPr/>
      </dsp:nvSpPr>
      <dsp:spPr>
        <a:xfrm rot="10800000">
          <a:off x="0" y="0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בחירת כלי מתאים להשוואת תמונות.</a:t>
          </a:r>
          <a:endParaRPr lang="en-US" sz="1300" kern="1200" dirty="0"/>
        </a:p>
      </dsp:txBody>
      <dsp:txXfrm rot="10800000">
        <a:off x="0" y="0"/>
        <a:ext cx="2853636" cy="461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CAD55-2D3A-4F81-A202-98A0761FB986}">
      <dsp:nvSpPr>
        <dsp:cNvPr id="0" name=""/>
        <dsp:cNvSpPr/>
      </dsp:nvSpPr>
      <dsp:spPr>
        <a:xfrm>
          <a:off x="0" y="0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פיתוח שיטה מהירה לשליפה ושמירה של מידע על תמונות + בדיקה</a:t>
          </a:r>
        </a:p>
      </dsp:txBody>
      <dsp:txXfrm>
        <a:off x="18007" y="18007"/>
        <a:ext cx="2859984" cy="578796"/>
      </dsp:txXfrm>
    </dsp:sp>
    <dsp:sp modelId="{DBC8BA26-E8CA-45B6-815A-010A589A3FD3}">
      <dsp:nvSpPr>
        <dsp:cNvPr id="0" name=""/>
        <dsp:cNvSpPr/>
      </dsp:nvSpPr>
      <dsp:spPr>
        <a:xfrm>
          <a:off x="268483" y="700200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אלגורתם לסריקת כפילויות + בדיקה.</a:t>
          </a:r>
          <a:endParaRPr lang="en-US" sz="1500" kern="1200" dirty="0"/>
        </a:p>
      </dsp:txBody>
      <dsp:txXfrm>
        <a:off x="286490" y="718207"/>
        <a:ext cx="2891220" cy="578796"/>
      </dsp:txXfrm>
    </dsp:sp>
    <dsp:sp modelId="{3CD6EAE0-00EB-4456-BF27-36D9C83C9C9F}">
      <dsp:nvSpPr>
        <dsp:cNvPr id="0" name=""/>
        <dsp:cNvSpPr/>
      </dsp:nvSpPr>
      <dsp:spPr>
        <a:xfrm>
          <a:off x="536967" y="1400401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אלגוריתם לסריקת תמונות דומות + בדיקה.</a:t>
          </a:r>
          <a:endParaRPr lang="en-US" sz="1500" kern="1200" dirty="0"/>
        </a:p>
      </dsp:txBody>
      <dsp:txXfrm>
        <a:off x="554974" y="1418408"/>
        <a:ext cx="2891220" cy="578796"/>
      </dsp:txXfrm>
    </dsp:sp>
    <dsp:sp modelId="{6AC84075-622B-4B13-90C4-229DF70B42A1}">
      <dsp:nvSpPr>
        <dsp:cNvPr id="0" name=""/>
        <dsp:cNvSpPr/>
      </dsp:nvSpPr>
      <dsp:spPr>
        <a:xfrm>
          <a:off x="805450" y="2100601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אלגוריתם לתיוג/ למיון התמונות + בדיקה.</a:t>
          </a:r>
          <a:endParaRPr lang="en-US" sz="1500" kern="1200" dirty="0"/>
        </a:p>
      </dsp:txBody>
      <dsp:txXfrm>
        <a:off x="823457" y="2118608"/>
        <a:ext cx="2891220" cy="578796"/>
      </dsp:txXfrm>
    </dsp:sp>
    <dsp:sp modelId="{DD3F9394-B162-442B-9BEE-C615F9BB3C71}">
      <dsp:nvSpPr>
        <dsp:cNvPr id="0" name=""/>
        <dsp:cNvSpPr/>
      </dsp:nvSpPr>
      <dsp:spPr>
        <a:xfrm>
          <a:off x="1073934" y="2800802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עטיפת הקומפוננטים בממשק משתמש נוח. </a:t>
          </a:r>
          <a:endParaRPr lang="en-US" sz="1500" kern="1200" dirty="0"/>
        </a:p>
      </dsp:txBody>
      <dsp:txXfrm>
        <a:off x="1091941" y="2818809"/>
        <a:ext cx="2891220" cy="578796"/>
      </dsp:txXfrm>
    </dsp:sp>
    <dsp:sp modelId="{00A13384-1A73-492E-8432-A34CBE324785}">
      <dsp:nvSpPr>
        <dsp:cNvPr id="0" name=""/>
        <dsp:cNvSpPr/>
      </dsp:nvSpPr>
      <dsp:spPr>
        <a:xfrm>
          <a:off x="3195718" y="449153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285634" y="449153"/>
        <a:ext cx="219794" cy="300719"/>
      </dsp:txXfrm>
    </dsp:sp>
    <dsp:sp modelId="{9EF2D59F-65FC-4641-A821-3AEEE32D8828}">
      <dsp:nvSpPr>
        <dsp:cNvPr id="0" name=""/>
        <dsp:cNvSpPr/>
      </dsp:nvSpPr>
      <dsp:spPr>
        <a:xfrm>
          <a:off x="3464201" y="1149353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554117" y="1149353"/>
        <a:ext cx="219794" cy="300719"/>
      </dsp:txXfrm>
    </dsp:sp>
    <dsp:sp modelId="{4943550A-DE47-42A9-A0B4-F65DE188B817}">
      <dsp:nvSpPr>
        <dsp:cNvPr id="0" name=""/>
        <dsp:cNvSpPr/>
      </dsp:nvSpPr>
      <dsp:spPr>
        <a:xfrm>
          <a:off x="3732685" y="1839307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822601" y="1839307"/>
        <a:ext cx="219794" cy="300719"/>
      </dsp:txXfrm>
    </dsp:sp>
    <dsp:sp modelId="{B70B8F9D-45E6-4992-AD5E-2AB166A860F0}">
      <dsp:nvSpPr>
        <dsp:cNvPr id="0" name=""/>
        <dsp:cNvSpPr/>
      </dsp:nvSpPr>
      <dsp:spPr>
        <a:xfrm>
          <a:off x="4001168" y="2546339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091084" y="2546339"/>
        <a:ext cx="219794" cy="300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873A6-CEFE-495E-9437-1CA8872C3FF1}">
      <dsp:nvSpPr>
        <dsp:cNvPr id="0" name=""/>
        <dsp:cNvSpPr/>
      </dsp:nvSpPr>
      <dsp:spPr>
        <a:xfrm rot="10800000">
          <a:off x="0" y="1240101"/>
          <a:ext cx="2710746" cy="755013"/>
        </a:xfrm>
        <a:prstGeom prst="homePlate">
          <a:avLst/>
        </a:prstGeom>
        <a:solidFill>
          <a:srgbClr val="84356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047" tIns="53340" rIns="99568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Phashing</a:t>
          </a:r>
          <a:endParaRPr lang="en-US" sz="1400" b="0" i="0" kern="1200" dirty="0"/>
        </a:p>
      </dsp:txBody>
      <dsp:txXfrm rot="10800000">
        <a:off x="188753" y="1240101"/>
        <a:ext cx="2521993" cy="755013"/>
      </dsp:txXfrm>
    </dsp:sp>
    <dsp:sp modelId="{2D3E28CD-58C1-4C93-8E6B-222EBC555BC5}">
      <dsp:nvSpPr>
        <dsp:cNvPr id="0" name=""/>
        <dsp:cNvSpPr/>
      </dsp:nvSpPr>
      <dsp:spPr>
        <a:xfrm>
          <a:off x="2003419" y="1095719"/>
          <a:ext cx="1009241" cy="100924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3FEF1C-5C6D-48C0-9696-3AC769E6BC8C}">
      <dsp:nvSpPr>
        <dsp:cNvPr id="0" name=""/>
        <dsp:cNvSpPr/>
      </dsp:nvSpPr>
      <dsp:spPr>
        <a:xfrm rot="10800000" flipH="1">
          <a:off x="787598" y="2086277"/>
          <a:ext cx="2206386" cy="801963"/>
        </a:xfrm>
        <a:prstGeom prst="homePlate">
          <a:avLst/>
        </a:prstGeom>
        <a:solidFill>
          <a:srgbClr val="84356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04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OpenCV</a:t>
          </a:r>
          <a:endParaRPr lang="en-US" sz="1400" kern="1200" dirty="0"/>
        </a:p>
      </dsp:txBody>
      <dsp:txXfrm rot="10800000">
        <a:off x="787598" y="2086277"/>
        <a:ext cx="2005895" cy="801963"/>
      </dsp:txXfrm>
    </dsp:sp>
    <dsp:sp modelId="{C12D668A-245E-4BE2-A239-F593994FA611}">
      <dsp:nvSpPr>
        <dsp:cNvPr id="0" name=""/>
        <dsp:cNvSpPr/>
      </dsp:nvSpPr>
      <dsp:spPr>
        <a:xfrm>
          <a:off x="29190" y="1957447"/>
          <a:ext cx="1009241" cy="10092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9329E2-A3A3-4F8C-9277-3B79F08C36C8}">
      <dsp:nvSpPr>
        <dsp:cNvPr id="0" name=""/>
        <dsp:cNvSpPr/>
      </dsp:nvSpPr>
      <dsp:spPr>
        <a:xfrm rot="10800000">
          <a:off x="22302" y="3003685"/>
          <a:ext cx="2405726" cy="697022"/>
        </a:xfrm>
        <a:prstGeom prst="homePlate">
          <a:avLst/>
        </a:prstGeom>
        <a:solidFill>
          <a:srgbClr val="84356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047" tIns="34290" rIns="64008" bIns="3429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Boost::</a:t>
          </a:r>
        </a:p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Filesystem</a:t>
          </a:r>
          <a:endParaRPr lang="en-US" sz="900" kern="1200" dirty="0"/>
        </a:p>
      </dsp:txBody>
      <dsp:txXfrm rot="10800000">
        <a:off x="196557" y="3003685"/>
        <a:ext cx="2231471" cy="697022"/>
      </dsp:txXfrm>
    </dsp:sp>
    <dsp:sp modelId="{1884ED58-24AE-43DB-8141-9EDC1C362E8A}">
      <dsp:nvSpPr>
        <dsp:cNvPr id="0" name=""/>
        <dsp:cNvSpPr/>
      </dsp:nvSpPr>
      <dsp:spPr>
        <a:xfrm>
          <a:off x="2003419" y="2908352"/>
          <a:ext cx="1009241" cy="100924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40000" r="-40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309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b38416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b38416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48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8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16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618d93f9c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618d93f9c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11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618d93f9c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618d93f9c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19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להוסיף תמונות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59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618d93f9c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618d93f9c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6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6000" y="1110150"/>
            <a:ext cx="81519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08625" y="1570825"/>
            <a:ext cx="2126700" cy="2001900"/>
          </a:xfrm>
          <a:prstGeom prst="rect">
            <a:avLst/>
          </a:prstGeom>
          <a:noFill/>
          <a:ln w="3810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871997"/>
            <a:ext cx="4572000" cy="271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 2">
  <p:cSld name="TITLE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ctrTitle"/>
          </p:nvPr>
        </p:nvSpPr>
        <p:spPr>
          <a:xfrm flipH="1">
            <a:off x="6440325" y="1215600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 flipH="1">
            <a:off x="100895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3"/>
          <p:cNvSpPr/>
          <p:nvPr/>
        </p:nvSpPr>
        <p:spPr>
          <a:xfrm>
            <a:off x="7964400" y="1068050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25179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179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20802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20802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5"/>
          </p:nvPr>
        </p:nvSpPr>
        <p:spPr>
          <a:xfrm>
            <a:off x="44346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4346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2680657" y="2494028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671970" y="138457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 hasCustomPrompt="1"/>
          </p:nvPr>
        </p:nvSpPr>
        <p:spPr>
          <a:xfrm>
            <a:off x="48723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 hasCustomPrompt="1"/>
          </p:nvPr>
        </p:nvSpPr>
        <p:spPr>
          <a:xfrm>
            <a:off x="48723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018587" y="2497433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18587" y="1380497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3"/>
          <p:cNvSpPr/>
          <p:nvPr/>
        </p:nvSpPr>
        <p:spPr>
          <a:xfrm>
            <a:off x="8871375" y="0"/>
            <a:ext cx="272700" cy="39609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2;p3"/>
          <p:cNvSpPr/>
          <p:nvPr userDrawn="1"/>
        </p:nvSpPr>
        <p:spPr>
          <a:xfrm>
            <a:off x="2680657" y="3724012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37" name="Google Shape;22;p3"/>
          <p:cNvSpPr/>
          <p:nvPr userDrawn="1"/>
        </p:nvSpPr>
        <p:spPr>
          <a:xfrm>
            <a:off x="5053466" y="372558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/>
          <p:nvPr/>
        </p:nvSpPr>
        <p:spPr>
          <a:xfrm>
            <a:off x="-6775" y="2037725"/>
            <a:ext cx="6423600" cy="21408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705500" y="244459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2504150" y="2353400"/>
            <a:ext cx="28812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72000" y="-5"/>
            <a:ext cx="4572000" cy="303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55607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3331600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10712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89457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57" name="Google Shape;57;p6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6"/>
          <p:cNvSpPr txBox="1">
            <a:spLocks noGrp="1"/>
          </p:cNvSpPr>
          <p:nvPr>
            <p:ph type="subTitle" idx="2"/>
          </p:nvPr>
        </p:nvSpPr>
        <p:spPr>
          <a:xfrm>
            <a:off x="3670098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3"/>
          </p:nvPr>
        </p:nvSpPr>
        <p:spPr>
          <a:xfrm>
            <a:off x="644562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4"/>
          </p:nvPr>
        </p:nvSpPr>
        <p:spPr>
          <a:xfrm>
            <a:off x="417050" y="2318650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5"/>
          </p:nvPr>
        </p:nvSpPr>
        <p:spPr>
          <a:xfrm>
            <a:off x="303707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ubTitle" idx="6"/>
          </p:nvPr>
        </p:nvSpPr>
        <p:spPr>
          <a:xfrm>
            <a:off x="581262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 idx="7"/>
          </p:nvPr>
        </p:nvSpPr>
        <p:spPr>
          <a:xfrm flipH="1">
            <a:off x="873325" y="1025625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4804173" y="1585333"/>
            <a:ext cx="32829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ctrTitle"/>
          </p:nvPr>
        </p:nvSpPr>
        <p:spPr>
          <a:xfrm flipH="1">
            <a:off x="873300" y="1334800"/>
            <a:ext cx="35463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68" name="Google Shape;68;p7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71" name="Google Shape;71;p7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7"/>
          <p:cNvCxnSpPr/>
          <p:nvPr/>
        </p:nvCxnSpPr>
        <p:spPr>
          <a:xfrm>
            <a:off x="4566700" y="0"/>
            <a:ext cx="0" cy="474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2089200" y="1014350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>
            <a:off x="17340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2"/>
          </p:nvPr>
        </p:nvSpPr>
        <p:spPr>
          <a:xfrm>
            <a:off x="47244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ctrTitle" idx="3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81" name="Google Shape;81;p8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93" name="Google Shape;93;p10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0"/>
          <p:cNvSpPr txBox="1">
            <a:spLocks noGrp="1"/>
          </p:cNvSpPr>
          <p:nvPr>
            <p:ph type="ctrTitle" idx="2"/>
          </p:nvPr>
        </p:nvSpPr>
        <p:spPr>
          <a:xfrm>
            <a:off x="-6775" y="2276700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ctrTitle"/>
          </p:nvPr>
        </p:nvSpPr>
        <p:spPr>
          <a:xfrm>
            <a:off x="2019650" y="1449075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2280625" y="2244925"/>
            <a:ext cx="34008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635910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10" name="Google Shape;110;p12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2"/>
          <p:cNvSpPr txBox="1">
            <a:spLocks noGrp="1"/>
          </p:cNvSpPr>
          <p:nvPr>
            <p:ph type="ctrTitle" idx="2"/>
          </p:nvPr>
        </p:nvSpPr>
        <p:spPr>
          <a:xfrm flipH="1">
            <a:off x="843200" y="1215625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977171" y="995212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Oswald"/>
              <a:buNone/>
              <a:defRPr sz="28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Zilla Slab Light"/>
              <a:buChar char="●"/>
              <a:defRPr sz="1800"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8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9.jp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ctrTitle"/>
          </p:nvPr>
        </p:nvSpPr>
        <p:spPr>
          <a:xfrm>
            <a:off x="3509509" y="1421547"/>
            <a:ext cx="3836428" cy="2074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Photo </a:t>
            </a:r>
            <a:br>
              <a:rPr lang="en-US" sz="4400" dirty="0"/>
            </a:br>
            <a:r>
              <a:rPr lang="en-US" sz="4400" dirty="0"/>
              <a:t>Organizer</a:t>
            </a:r>
            <a:endParaRPr sz="4400" dirty="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337;p45"/>
          <p:cNvSpPr txBox="1">
            <a:spLocks/>
          </p:cNvSpPr>
          <p:nvPr/>
        </p:nvSpPr>
        <p:spPr>
          <a:xfrm>
            <a:off x="118753" y="3962544"/>
            <a:ext cx="3467595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1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מנחה: מאעווייה עקש </a:t>
            </a:r>
          </a:p>
          <a:p>
            <a:pPr algn="r" rtl="1"/>
            <a:r>
              <a:rPr lang="he-IL" sz="1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מגישים: איתי מזרחי </a:t>
            </a:r>
          </a:p>
          <a:p>
            <a:pPr lvl="1" algn="r" rtl="1"/>
            <a:r>
              <a:rPr lang="he-IL" sz="1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          אפרים סטוקמן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10</a:t>
            </a:fld>
            <a:endParaRPr lang="e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בחינת ההצלחה</a:t>
            </a:r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4039200" y="644436"/>
            <a:ext cx="5104800" cy="590100"/>
          </a:xfrm>
        </p:spPr>
        <p:txBody>
          <a:bodyPr/>
          <a:lstStyle/>
          <a:p>
            <a:r>
              <a:rPr lang="he-IL" sz="4800" dirty="0">
                <a:latin typeface="Narkisim" panose="020E0502050101010101" pitchFamily="34" charset="-79"/>
                <a:cs typeface="Narkisim" panose="020E0502050101010101" pitchFamily="34" charset="-79"/>
              </a:rPr>
              <a:t>בחינת ההצלחה</a:t>
            </a:r>
            <a:endParaRPr lang="en-US"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Google Shape;500;p51"/>
          <p:cNvSpPr/>
          <p:nvPr/>
        </p:nvSpPr>
        <p:spPr>
          <a:xfrm>
            <a:off x="3010622" y="1121125"/>
            <a:ext cx="5569528" cy="3237117"/>
          </a:xfrm>
          <a:prstGeom prst="rect">
            <a:avLst/>
          </a:prstGeom>
          <a:gradFill flip="none" rotWithShape="1">
            <a:gsLst>
              <a:gs pos="0">
                <a:srgbClr val="843562">
                  <a:shade val="30000"/>
                  <a:satMod val="115000"/>
                </a:srgbClr>
              </a:gs>
              <a:gs pos="50000">
                <a:srgbClr val="843562">
                  <a:shade val="67500"/>
                  <a:satMod val="115000"/>
                </a:srgbClr>
              </a:gs>
              <a:gs pos="100000">
                <a:srgbClr val="843562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8642" y="34511"/>
            <a:ext cx="4134096" cy="5061291"/>
          </a:xfrm>
          <a:prstGeom prst="rect">
            <a:avLst/>
          </a:prstGeom>
        </p:spPr>
      </p:pic>
      <p:sp>
        <p:nvSpPr>
          <p:cNvPr id="9" name="Subtitle 1"/>
          <p:cNvSpPr txBox="1">
            <a:spLocks/>
          </p:cNvSpPr>
          <p:nvPr/>
        </p:nvSpPr>
        <p:spPr>
          <a:xfrm>
            <a:off x="3253839" y="1457623"/>
            <a:ext cx="5195024" cy="27343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היבט הזיהוי-  ייבדק על ידי 1000 תמונות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he-IL" dirty="0">
                <a:solidFill>
                  <a:schemeClr val="bg1"/>
                </a:solidFill>
              </a:rPr>
              <a:t> רצוי 85% לזיהוי מוצלח מבין כל התמונות הכפולות 75% מבין תמונות השונות מעט . ופחות מ5% זיהוי תמונות ככפולות שאינם כפולות (</a:t>
            </a:r>
            <a:r>
              <a:rPr lang="en-US" dirty="0">
                <a:solidFill>
                  <a:schemeClr val="bg1"/>
                </a:solidFill>
              </a:rPr>
              <a:t>false-positive</a:t>
            </a:r>
            <a:r>
              <a:rPr lang="he-IL" dirty="0">
                <a:solidFill>
                  <a:schemeClr val="bg1"/>
                </a:solidFill>
              </a:rPr>
              <a:t> ).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נוחות המשתמש – ניתן ל20 משתמשים להשתמש בתוכנה ולענות על סקר שביעות רצון 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בדיקה כי זמן לביצוע לא יעלה על חצי שעה עבור 2000 תמונות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e-IL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6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0;p48"/>
          <p:cNvSpPr txBox="1">
            <a:spLocks noGrp="1"/>
          </p:cNvSpPr>
          <p:nvPr>
            <p:ph type="ctrTitle"/>
          </p:nvPr>
        </p:nvSpPr>
        <p:spPr>
          <a:xfrm flipH="1">
            <a:off x="6101737" y="1302223"/>
            <a:ext cx="27387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11</a:t>
            </a:fld>
            <a:endParaRPr lang="es"/>
          </a:p>
        </p:txBody>
      </p:sp>
      <p:sp>
        <p:nvSpPr>
          <p:cNvPr id="8" name="Google Shape;382;p48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459849"/>
            <a:ext cx="6365172" cy="40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4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>
            <a:spLocks noGrp="1"/>
          </p:cNvSpPr>
          <p:nvPr>
            <p:ph type="ctrTitle"/>
          </p:nvPr>
        </p:nvSpPr>
        <p:spPr>
          <a:xfrm>
            <a:off x="2019650" y="1354133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>
                <a:latin typeface="Narkisim" panose="020E0502050101010101" pitchFamily="34" charset="-79"/>
                <a:cs typeface="Narkisim" panose="020E0502050101010101" pitchFamily="34" charset="-79"/>
              </a:rPr>
              <a:t>שאלות ?</a:t>
            </a:r>
            <a:endParaRPr sz="4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9" name="Google Shape;519;p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12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520" name="Google Shape;520;p53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שאלות</a:t>
            </a:r>
            <a:endParaRPr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2340950" y="1706450"/>
            <a:ext cx="4783500" cy="2541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4870807" y="10427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 idx="2"/>
          </p:nvPr>
        </p:nvSpPr>
        <p:spPr>
          <a:xfrm>
            <a:off x="4870807" y="218054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ctrTitle" idx="3"/>
          </p:nvPr>
        </p:nvSpPr>
        <p:spPr>
          <a:xfrm>
            <a:off x="3995407" y="152890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הגדרת הבעיה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Google Shape;331;p44"/>
          <p:cNvSpPr txBox="1">
            <a:spLocks noGrp="1"/>
          </p:cNvSpPr>
          <p:nvPr>
            <p:ph type="ctrTitle" idx="4"/>
          </p:nvPr>
        </p:nvSpPr>
        <p:spPr>
          <a:xfrm>
            <a:off x="1679110" y="15343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מטרת 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579959" y="267230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תכנון כללי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Google Shape;331;p44"/>
          <p:cNvSpPr txBox="1">
            <a:spLocks noGrp="1"/>
          </p:cNvSpPr>
          <p:nvPr>
            <p:ph type="ctrTitle" idx="6"/>
          </p:nvPr>
        </p:nvSpPr>
        <p:spPr>
          <a:xfrm>
            <a:off x="3998917" y="268068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מפרט הדרישות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27" name="Google Shape;327;p44"/>
          <p:cNvSpPr txBox="1">
            <a:spLocks noGrp="1"/>
          </p:cNvSpPr>
          <p:nvPr>
            <p:ph type="title" idx="7"/>
          </p:nvPr>
        </p:nvSpPr>
        <p:spPr>
          <a:xfrm>
            <a:off x="2517907" y="105169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8" name="Google Shape;328;p44"/>
          <p:cNvSpPr txBox="1">
            <a:spLocks noGrp="1"/>
          </p:cNvSpPr>
          <p:nvPr>
            <p:ph type="title" idx="8"/>
          </p:nvPr>
        </p:nvSpPr>
        <p:spPr>
          <a:xfrm>
            <a:off x="2517907" y="215528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 dirty="0"/>
          </a:p>
        </p:txBody>
      </p:sp>
      <p:sp>
        <p:nvSpPr>
          <p:cNvPr id="21" name="Google Shape;331;p44"/>
          <p:cNvSpPr txBox="1">
            <a:spLocks noGrp="1"/>
          </p:cNvSpPr>
          <p:nvPr>
            <p:ph type="ctrTitle" idx="9"/>
          </p:nvPr>
        </p:nvSpPr>
        <p:spPr>
          <a:xfrm>
            <a:off x="4185019" y="38270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4294967295"/>
          </p:nvPr>
        </p:nvSpPr>
        <p:spPr>
          <a:xfrm>
            <a:off x="2420938" y="4841875"/>
            <a:ext cx="6723062" cy="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7" name="Google Shape;354;p46"/>
          <p:cNvSpPr txBox="1">
            <a:spLocks noGrp="1"/>
          </p:cNvSpPr>
          <p:nvPr>
            <p:ph type="ctrTitle" idx="4294967295"/>
          </p:nvPr>
        </p:nvSpPr>
        <p:spPr>
          <a:xfrm flipH="1">
            <a:off x="0" y="33338"/>
            <a:ext cx="7667625" cy="966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2" name="Google Shape;331;p44"/>
          <p:cNvSpPr txBox="1">
            <a:spLocks noGrp="1"/>
          </p:cNvSpPr>
          <p:nvPr>
            <p:ph type="ctrTitle" idx="4294967295"/>
          </p:nvPr>
        </p:nvSpPr>
        <p:spPr>
          <a:xfrm>
            <a:off x="1579959" y="3940139"/>
            <a:ext cx="262890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לוח זמנים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Google Shape;326;p44"/>
          <p:cNvSpPr txBox="1">
            <a:spLocks/>
          </p:cNvSpPr>
          <p:nvPr/>
        </p:nvSpPr>
        <p:spPr>
          <a:xfrm>
            <a:off x="4870807" y="333614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/>
              <a:t>05</a:t>
            </a:r>
          </a:p>
        </p:txBody>
      </p:sp>
      <p:sp>
        <p:nvSpPr>
          <p:cNvPr id="16" name="Google Shape;326;p44"/>
          <p:cNvSpPr txBox="1">
            <a:spLocks/>
          </p:cNvSpPr>
          <p:nvPr/>
        </p:nvSpPr>
        <p:spPr>
          <a:xfrm>
            <a:off x="2517907" y="339720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88;p50">
            <a:extLst>
              <a:ext uri="{FF2B5EF4-FFF2-40B4-BE49-F238E27FC236}">
                <a16:creationId xmlns:a16="http://schemas.microsoft.com/office/drawing/2014/main" id="{9E35D25E-39B2-41DD-89C0-0173FF77C686}"/>
              </a:ext>
            </a:extLst>
          </p:cNvPr>
          <p:cNvSpPr/>
          <p:nvPr/>
        </p:nvSpPr>
        <p:spPr>
          <a:xfrm>
            <a:off x="6144279" y="2747036"/>
            <a:ext cx="2435871" cy="2024915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488;p50">
            <a:extLst>
              <a:ext uri="{FF2B5EF4-FFF2-40B4-BE49-F238E27FC236}">
                <a16:creationId xmlns:a16="http://schemas.microsoft.com/office/drawing/2014/main" id="{D7E24003-22B0-4474-8E8A-C675490C0F99}"/>
              </a:ext>
            </a:extLst>
          </p:cNvPr>
          <p:cNvSpPr/>
          <p:nvPr/>
        </p:nvSpPr>
        <p:spPr>
          <a:xfrm>
            <a:off x="3358485" y="2778364"/>
            <a:ext cx="2435871" cy="2024915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488;p50">
            <a:extLst>
              <a:ext uri="{FF2B5EF4-FFF2-40B4-BE49-F238E27FC236}">
                <a16:creationId xmlns:a16="http://schemas.microsoft.com/office/drawing/2014/main" id="{606B6853-F8D2-428A-A587-A85C1DA17789}"/>
              </a:ext>
            </a:extLst>
          </p:cNvPr>
          <p:cNvSpPr/>
          <p:nvPr/>
        </p:nvSpPr>
        <p:spPr>
          <a:xfrm>
            <a:off x="591206" y="2747036"/>
            <a:ext cx="2435871" cy="2024915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6"/>
          <p:cNvSpPr txBox="1">
            <a:spLocks noGrp="1"/>
          </p:cNvSpPr>
          <p:nvPr>
            <p:ph type="subTitle" idx="1"/>
          </p:nvPr>
        </p:nvSpPr>
        <p:spPr>
          <a:xfrm>
            <a:off x="444473" y="2850377"/>
            <a:ext cx="2627842" cy="1793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הקלה ב-3 דרכים:</a:t>
            </a:r>
          </a:p>
          <a:p>
            <a:pPr marL="342900" lvl="0" algn="r" rtl="1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מציאת תמונות כפולות</a:t>
            </a:r>
          </a:p>
          <a:p>
            <a:pPr marL="342900" lvl="0" algn="r" rtl="1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תמונת דומות.</a:t>
            </a:r>
          </a:p>
          <a:p>
            <a:pPr marL="342900" lvl="0" algn="r" rtl="1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אפשרויות מתקדמות לסידור התמונות. </a:t>
            </a:r>
          </a:p>
          <a:p>
            <a:pPr marL="228600" indent="-228600" algn="r">
              <a:spcAft>
                <a:spcPts val="1600"/>
              </a:spcAft>
              <a:buFont typeface="+mj-lt"/>
              <a:buAutoNum type="arabicPeriod"/>
            </a:pPr>
            <a:endParaRPr lang="he-IL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he-IL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6" name="Google Shape;346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 dirty="0"/>
          </a:p>
        </p:txBody>
      </p:sp>
      <p:sp>
        <p:nvSpPr>
          <p:cNvPr id="347" name="Google Shape;347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 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2"/>
          </p:nvPr>
        </p:nvSpPr>
        <p:spPr>
          <a:xfrm>
            <a:off x="3072315" y="2811954"/>
            <a:ext cx="2627842" cy="1832369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he-IL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קיימים תוכנות המוצאות תמונות זהות במחשב אך היכולות שלהם נמוכות והן לא מציאים פתרון אמיתי לסידור התמונות.</a:t>
            </a:r>
            <a:endParaRPr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3"/>
          </p:nvPr>
        </p:nvSpPr>
        <p:spPr>
          <a:xfrm>
            <a:off x="6198299" y="2850377"/>
            <a:ext cx="2865725" cy="185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לעיתים אנו מעוניינים למצוא תמונות במחשב אך מציאת התמונה דורשת התמודדות עם הרבה כפילויות של תמונות וחוסר סדר.</a:t>
            </a:r>
            <a:endParaRPr lang="en-US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4"/>
          </p:nvPr>
        </p:nvSpPr>
        <p:spPr>
          <a:xfrm>
            <a:off x="406739" y="2140524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פתרון שלנו</a:t>
            </a:r>
            <a:endParaRPr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5"/>
          </p:nvPr>
        </p:nvSpPr>
        <p:spPr>
          <a:xfrm>
            <a:off x="2999722" y="2121273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פתרונות קיימים</a:t>
            </a:r>
            <a:endParaRPr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6"/>
          </p:nvPr>
        </p:nvSpPr>
        <p:spPr>
          <a:xfrm>
            <a:off x="5994124" y="2140524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הבעיה</a:t>
            </a:r>
            <a:endParaRPr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A637413-8959-466F-8335-49E9E53D822C}"/>
              </a:ext>
            </a:extLst>
          </p:cNvPr>
          <p:cNvSpPr/>
          <p:nvPr/>
        </p:nvSpPr>
        <p:spPr>
          <a:xfrm>
            <a:off x="4999187" y="965905"/>
            <a:ext cx="39613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הגדרת הבעיה</a:t>
            </a:r>
            <a:endParaRPr lang="he-IL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9" name="Google Shape;339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מטרת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1901" y="2353400"/>
            <a:ext cx="4423449" cy="1054818"/>
          </a:xfrm>
        </p:spPr>
        <p:txBody>
          <a:bodyPr/>
          <a:lstStyle/>
          <a:p>
            <a:pPr rtl="1">
              <a:buFont typeface="Arial" panose="020B0604020202020204" pitchFamily="34" charset="0"/>
              <a:buChar char="•"/>
            </a:pP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לסרוק עבור המשתמש את כל התמונות הנמצאות במחשב ולרכז אותם למקום אחד.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לעזור למשתמש לסדר את התמונות: </a:t>
            </a:r>
          </a:p>
        </p:txBody>
      </p:sp>
      <p:sp>
        <p:nvSpPr>
          <p:cNvPr id="8" name="Google Shape;341;p45"/>
          <p:cNvSpPr txBox="1">
            <a:spLocks/>
          </p:cNvSpPr>
          <p:nvPr/>
        </p:nvSpPr>
        <p:spPr>
          <a:xfrm>
            <a:off x="3603060" y="1566241"/>
            <a:ext cx="2704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2800" dirty="0">
                <a:solidFill>
                  <a:srgbClr val="741B47"/>
                </a:solidFill>
              </a:rPr>
              <a:t>Photo Organizer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324099" y="325997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כפילויות של תמונות.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תמונות דומות.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סידור על-פי קטגוריות</a:t>
            </a:r>
            <a:endParaRPr lang="en-US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6D1A49-39D7-4F4E-B653-1473E8F63E3A}"/>
              </a:ext>
            </a:extLst>
          </p:cNvPr>
          <p:cNvSpPr txBox="1">
            <a:spLocks/>
          </p:cNvSpPr>
          <p:nvPr/>
        </p:nvSpPr>
        <p:spPr>
          <a:xfrm flipH="1">
            <a:off x="5033850" y="1861808"/>
            <a:ext cx="3546300" cy="67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Font typeface="Oswald Regular"/>
              <a:buNone/>
              <a:defRPr sz="1000" b="0" i="0" u="none" strike="noStrike" cap="none"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rtl="1"/>
            <a:r>
              <a:rPr lang="he-I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מטרת</a:t>
            </a:r>
          </a:p>
          <a:p>
            <a:pPr rtl="1"/>
            <a:r>
              <a:rPr lang="he-I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D125BFA-9C73-43E6-97F3-0DCFFAC77033}"/>
              </a:ext>
            </a:extLst>
          </p:cNvPr>
          <p:cNvSpPr/>
          <p:nvPr/>
        </p:nvSpPr>
        <p:spPr>
          <a:xfrm>
            <a:off x="6062346" y="1947376"/>
            <a:ext cx="23358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הפרויקט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35550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325078" y="1204172"/>
            <a:ext cx="3546300" cy="967200"/>
          </a:xfrm>
        </p:spPr>
        <p:txBody>
          <a:bodyPr/>
          <a:lstStyle/>
          <a:p>
            <a:pPr algn="r"/>
            <a:r>
              <a:rPr lang="he-IL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מפרט</a:t>
            </a:r>
            <a:br>
              <a:rPr lang="he-IL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   דרישות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>
                <a:latin typeface="Narkisim" panose="020E0502050101010101" pitchFamily="34" charset="-79"/>
                <a:cs typeface="Narkisim" panose="020E0502050101010101" pitchFamily="34" charset="-79"/>
              </a:rPr>
              <a:t>5</a:t>
            </a:fld>
            <a:endParaRPr lang="es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מפרט דרישות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Google Shape;471;p48"/>
          <p:cNvSpPr/>
          <p:nvPr/>
        </p:nvSpPr>
        <p:spPr>
          <a:xfrm>
            <a:off x="2589661" y="716680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Google Shape;395;p48"/>
          <p:cNvSpPr txBox="1">
            <a:spLocks/>
          </p:cNvSpPr>
          <p:nvPr/>
        </p:nvSpPr>
        <p:spPr>
          <a:xfrm>
            <a:off x="4134642" y="2454632"/>
            <a:ext cx="26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he-IL" sz="1800" dirty="0">
                <a:solidFill>
                  <a:srgbClr val="741B47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דרישות מערכת</a:t>
            </a:r>
            <a:endParaRPr lang="en-US" sz="1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Google Shape;395;p48"/>
          <p:cNvSpPr txBox="1">
            <a:spLocks/>
          </p:cNvSpPr>
          <p:nvPr/>
        </p:nvSpPr>
        <p:spPr>
          <a:xfrm>
            <a:off x="3154429" y="527312"/>
            <a:ext cx="26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1800" dirty="0">
                <a:solidFill>
                  <a:srgbClr val="741B47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דרישות משתמש</a:t>
            </a:r>
            <a:endParaRPr lang="en-US" sz="1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Google Shape;471;p48"/>
          <p:cNvSpPr/>
          <p:nvPr/>
        </p:nvSpPr>
        <p:spPr>
          <a:xfrm>
            <a:off x="4580761" y="2669303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Google Shape;488;p50"/>
          <p:cNvSpPr/>
          <p:nvPr/>
        </p:nvSpPr>
        <p:spPr>
          <a:xfrm>
            <a:off x="483182" y="903684"/>
            <a:ext cx="4017766" cy="3101895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88;p50"/>
          <p:cNvSpPr/>
          <p:nvPr/>
        </p:nvSpPr>
        <p:spPr>
          <a:xfrm>
            <a:off x="4580761" y="2871953"/>
            <a:ext cx="3567003" cy="1778169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360;p47"/>
          <p:cNvSpPr txBox="1">
            <a:spLocks/>
          </p:cNvSpPr>
          <p:nvPr/>
        </p:nvSpPr>
        <p:spPr>
          <a:xfrm>
            <a:off x="4312175" y="2944022"/>
            <a:ext cx="3670506" cy="216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סריקת כל התמונות ללא העמסה על משאבי המחשב.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אמינות – צימצום זיהויים שגויים ולהמעיט פספוס של זיהויים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 צריכה מועטה בזכרון </a:t>
            </a:r>
          </a:p>
        </p:txBody>
      </p:sp>
      <p:sp>
        <p:nvSpPr>
          <p:cNvPr id="16" name="Google Shape;360;p47"/>
          <p:cNvSpPr txBox="1">
            <a:spLocks/>
          </p:cNvSpPr>
          <p:nvPr/>
        </p:nvSpPr>
        <p:spPr>
          <a:xfrm>
            <a:off x="5032045" y="2970400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spcAft>
                <a:spcPts val="1600"/>
              </a:spcAft>
            </a:pPr>
            <a:endParaRPr lang="en-US" dirty="0">
              <a:solidFill>
                <a:schemeClr val="bg1"/>
              </a:solidFill>
              <a:latin typeface="Lucida Sans Unicode" panose="020B0602030504020204" pitchFamily="34" charset="0"/>
              <a:ea typeface="Zilla Slab Light"/>
              <a:cs typeface="Lucida Sans Unicode" panose="020B0602030504020204" pitchFamily="34" charset="0"/>
              <a:sym typeface="Zilla Slab Light"/>
            </a:endParaRPr>
          </a:p>
        </p:txBody>
      </p:sp>
      <p:sp>
        <p:nvSpPr>
          <p:cNvPr id="17" name="Google Shape;360;p47"/>
          <p:cNvSpPr txBox="1">
            <a:spLocks/>
          </p:cNvSpPr>
          <p:nvPr/>
        </p:nvSpPr>
        <p:spPr>
          <a:xfrm>
            <a:off x="624893" y="1204172"/>
            <a:ext cx="3670506" cy="1465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ריכוז כל התמונות בממשק יחיד ונוח.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יכולת שליטה גבוהה: מחיקה/ העברה  בקלות.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בחירה מתוך 3 רמות זיהוי:</a:t>
            </a:r>
          </a:p>
        </p:txBody>
      </p:sp>
      <p:sp>
        <p:nvSpPr>
          <p:cNvPr id="18" name="Google Shape;360;p47"/>
          <p:cNvSpPr txBox="1">
            <a:spLocks/>
          </p:cNvSpPr>
          <p:nvPr/>
        </p:nvSpPr>
        <p:spPr>
          <a:xfrm>
            <a:off x="-1327877" y="2651432"/>
            <a:ext cx="3670506" cy="138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כפילויות</a:t>
            </a:r>
          </a:p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תמונות דומות</a:t>
            </a:r>
          </a:p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על-פי תיוג </a:t>
            </a:r>
          </a:p>
        </p:txBody>
      </p:sp>
    </p:spTree>
    <p:extLst>
      <p:ext uri="{BB962C8B-B14F-4D97-AF65-F5344CB8AC3E}">
        <p14:creationId xmlns:p14="http://schemas.microsoft.com/office/powerpoint/2010/main" val="376459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50"/>
              <a:t>6</a:t>
            </a:fld>
            <a:endParaRPr sz="1050" dirty="0"/>
          </a:p>
        </p:txBody>
      </p:sp>
      <p:sp>
        <p:nvSpPr>
          <p:cNvPr id="362" name="Google Shape;362;p47"/>
          <p:cNvSpPr txBox="1">
            <a:spLocks noGrp="1"/>
          </p:cNvSpPr>
          <p:nvPr>
            <p:ph type="ctrTitle" idx="3"/>
          </p:nvPr>
        </p:nvSpPr>
        <p:spPr>
          <a:xfrm>
            <a:off x="179047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368F14-6639-4B46-B982-2100E4F3E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704853"/>
              </p:ext>
            </p:extLst>
          </p:nvPr>
        </p:nvGraphicFramePr>
        <p:xfrm>
          <a:off x="5517321" y="2076173"/>
          <a:ext cx="2853636" cy="257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5" name="Google Shape;365;p47"/>
          <p:cNvGrpSpPr/>
          <p:nvPr/>
        </p:nvGrpSpPr>
        <p:grpSpPr>
          <a:xfrm>
            <a:off x="8037395" y="1596198"/>
            <a:ext cx="333562" cy="330991"/>
            <a:chOff x="-50524250" y="2686150"/>
            <a:chExt cx="301675" cy="299350"/>
          </a:xfrm>
        </p:grpSpPr>
        <p:sp>
          <p:nvSpPr>
            <p:cNvPr id="369" name="Google Shape;369;p47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</p:grpSp>
      <p:grpSp>
        <p:nvGrpSpPr>
          <p:cNvPr id="21" name="Google Shape;372;p47"/>
          <p:cNvGrpSpPr/>
          <p:nvPr/>
        </p:nvGrpSpPr>
        <p:grpSpPr>
          <a:xfrm>
            <a:off x="2361668" y="861774"/>
            <a:ext cx="353699" cy="291794"/>
            <a:chOff x="-46033225" y="1982825"/>
            <a:chExt cx="300900" cy="263900"/>
          </a:xfrm>
        </p:grpSpPr>
        <p:sp>
          <p:nvSpPr>
            <p:cNvPr id="22" name="Google Shape;373;p47"/>
            <p:cNvSpPr/>
            <p:nvPr/>
          </p:nvSpPr>
          <p:spPr>
            <a:xfrm>
              <a:off x="-45962302" y="2053726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23" name="Google Shape;374;p47"/>
            <p:cNvSpPr/>
            <p:nvPr/>
          </p:nvSpPr>
          <p:spPr>
            <a:xfrm>
              <a:off x="-45927677" y="2088376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24" name="Google Shape;375;p47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FBFBB0-4DEA-48D4-8887-00588A355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038796"/>
              </p:ext>
            </p:extLst>
          </p:nvPr>
        </p:nvGraphicFramePr>
        <p:xfrm>
          <a:off x="287034" y="1262404"/>
          <a:ext cx="4669279" cy="341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מלבן 1">
            <a:extLst>
              <a:ext uri="{FF2B5EF4-FFF2-40B4-BE49-F238E27FC236}">
                <a16:creationId xmlns:a16="http://schemas.microsoft.com/office/drawing/2014/main" id="{7160A137-8475-4B14-B380-757FAC977601}"/>
              </a:ext>
            </a:extLst>
          </p:cNvPr>
          <p:cNvSpPr/>
          <p:nvPr/>
        </p:nvSpPr>
        <p:spPr>
          <a:xfrm>
            <a:off x="3195176" y="0"/>
            <a:ext cx="31309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lang="he-IL" sz="60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8FE5BD8-A389-4758-85F0-33022D60E68B}"/>
              </a:ext>
            </a:extLst>
          </p:cNvPr>
          <p:cNvSpPr/>
          <p:nvPr/>
        </p:nvSpPr>
        <p:spPr>
          <a:xfrm>
            <a:off x="7047197" y="1491398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הכנה</a:t>
            </a:r>
            <a:endParaRPr lang="he-IL" sz="3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B5AC55F-597D-4194-8E7F-0ECAC0E0A054}"/>
              </a:ext>
            </a:extLst>
          </p:cNvPr>
          <p:cNvSpPr/>
          <p:nvPr/>
        </p:nvSpPr>
        <p:spPr>
          <a:xfrm>
            <a:off x="1257366" y="686094"/>
            <a:ext cx="1083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פיתוח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329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80" y="1208991"/>
            <a:ext cx="3423389" cy="1497094"/>
          </a:xfrm>
          <a:prstGeom prst="rect">
            <a:avLst/>
          </a:prstGeom>
        </p:spPr>
      </p:pic>
      <p:sp>
        <p:nvSpPr>
          <p:cNvPr id="490" name="Google Shape;490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7</a:t>
            </a:fld>
            <a:endParaRPr dirty="0">
              <a:solidFill>
                <a:srgbClr val="741B47"/>
              </a:solidFill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/>
          </p:nvPr>
        </p:nvSpPr>
        <p:spPr>
          <a:xfrm>
            <a:off x="181071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תחומי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3" name="Google Shape;513;p52"/>
          <p:cNvSpPr txBox="1">
            <a:spLocks noGrp="1"/>
          </p:cNvSpPr>
          <p:nvPr>
            <p:ph type="ctrTitle" idx="2"/>
          </p:nvPr>
        </p:nvSpPr>
        <p:spPr>
          <a:xfrm flipH="1">
            <a:off x="6231751" y="706812"/>
            <a:ext cx="2369967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he-IL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תחומי</a:t>
            </a:r>
            <a:br>
              <a:rPr lang="he-IL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הפרויקט</a:t>
            </a:r>
            <a:endParaRPr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3" y="1410950"/>
            <a:ext cx="3552595" cy="2612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27" y="2714489"/>
            <a:ext cx="2130851" cy="1491596"/>
          </a:xfrm>
          <a:prstGeom prst="rect">
            <a:avLst/>
          </a:prstGeom>
        </p:spPr>
      </p:pic>
      <p:sp>
        <p:nvSpPr>
          <p:cNvPr id="22" name="Google Shape;513;p52"/>
          <p:cNvSpPr txBox="1">
            <a:spLocks/>
          </p:cNvSpPr>
          <p:nvPr/>
        </p:nvSpPr>
        <p:spPr>
          <a:xfrm flipH="1">
            <a:off x="4455118" y="592774"/>
            <a:ext cx="20733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Data Bases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4" name="Google Shape;513;p52"/>
          <p:cNvSpPr txBox="1">
            <a:spLocks/>
          </p:cNvSpPr>
          <p:nvPr/>
        </p:nvSpPr>
        <p:spPr>
          <a:xfrm flipH="1">
            <a:off x="659262" y="820850"/>
            <a:ext cx="3251907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Image Recognition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5" name="Google Shape;513;p52"/>
          <p:cNvSpPr txBox="1">
            <a:spLocks/>
          </p:cNvSpPr>
          <p:nvPr/>
        </p:nvSpPr>
        <p:spPr>
          <a:xfrm flipH="1">
            <a:off x="4213915" y="4137564"/>
            <a:ext cx="3155826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Machine Learning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 dirty="0"/>
          </a:p>
        </p:txBody>
      </p:sp>
      <p:sp>
        <p:nvSpPr>
          <p:cNvPr id="498" name="Google Shape;498;p5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sz="105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392419" y="1292669"/>
            <a:ext cx="5104800" cy="590100"/>
          </a:xfrm>
        </p:spPr>
        <p:txBody>
          <a:bodyPr/>
          <a:lstStyle/>
          <a:p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lang="en-US"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500;p51"/>
          <p:cNvSpPr/>
          <p:nvPr/>
        </p:nvSpPr>
        <p:spPr>
          <a:xfrm>
            <a:off x="912714" y="2035526"/>
            <a:ext cx="4118100" cy="2425565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912714" y="2021735"/>
            <a:ext cx="4122424" cy="2385951"/>
          </a:xfrm>
          <a:prstGeom prst="rect">
            <a:avLst/>
          </a:prstGeom>
          <a:solidFill>
            <a:srgbClr val="843562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סריקת מערכת הקבצים על מנת לאתר את כל התמונות. 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זמן ריצה - השוואה של כמות רבה של תמונות בזמן סביר.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דיוק הבדיקה – עלינו ליצור אלגוריתם השוואה אמין.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פעולות על קבצים- דרוש שליטה ובקרה  על זיכרון.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2"/>
          <p:cNvPicPr preferRelativeResize="0"/>
          <p:nvPr/>
        </p:nvPicPr>
        <p:blipFill rotWithShape="1">
          <a:blip r:embed="rId3">
            <a:alphaModFix/>
          </a:blip>
          <a:srcRect r="33975"/>
          <a:stretch/>
        </p:blipFill>
        <p:spPr>
          <a:xfrm>
            <a:off x="5862932" y="2843587"/>
            <a:ext cx="1954500" cy="166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2"/>
          <p:cNvPicPr preferRelativeResize="0"/>
          <p:nvPr/>
        </p:nvPicPr>
        <p:blipFill rotWithShape="1">
          <a:blip r:embed="rId4">
            <a:alphaModFix/>
          </a:blip>
          <a:srcRect l="16989" r="16982"/>
          <a:stretch/>
        </p:blipFill>
        <p:spPr>
          <a:xfrm>
            <a:off x="1567956" y="965253"/>
            <a:ext cx="4159300" cy="35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2"/>
          <p:cNvSpPr txBox="1">
            <a:spLocks noGrp="1"/>
          </p:cNvSpPr>
          <p:nvPr>
            <p:ph type="ctrTitle"/>
          </p:nvPr>
        </p:nvSpPr>
        <p:spPr>
          <a:xfrm flipH="1">
            <a:off x="6116500" y="731675"/>
            <a:ext cx="2268607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בחירת </a:t>
            </a:r>
            <a:br>
              <a:rPr lang="he-I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  הכלים</a:t>
            </a:r>
            <a:endParaRPr sz="5400" dirty="0">
              <a:latin typeface="+mj-lt"/>
              <a:cs typeface="Narkisim" panose="020E0502050101010101" pitchFamily="34" charset="-79"/>
            </a:endParaRPr>
          </a:p>
        </p:txBody>
      </p:sp>
      <p:sp>
        <p:nvSpPr>
          <p:cNvPr id="510" name="Google Shape;510;p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 dirty="0"/>
          </a:p>
        </p:txBody>
      </p:sp>
      <p:sp>
        <p:nvSpPr>
          <p:cNvPr id="511" name="Google Shape;511;p52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בחירת כלים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737397-7001-484D-BAB1-ADA234C7E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762026"/>
              </p:ext>
            </p:extLst>
          </p:nvPr>
        </p:nvGraphicFramePr>
        <p:xfrm>
          <a:off x="631687" y="1"/>
          <a:ext cx="3012661" cy="469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31A6B2F-2D9C-48D7-AA25-99CF2A991743}"/>
              </a:ext>
            </a:extLst>
          </p:cNvPr>
          <p:cNvGrpSpPr/>
          <p:nvPr/>
        </p:nvGrpSpPr>
        <p:grpSpPr>
          <a:xfrm>
            <a:off x="347750" y="3973314"/>
            <a:ext cx="2225883" cy="701889"/>
            <a:chOff x="471012" y="2175349"/>
            <a:chExt cx="1337153" cy="68402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49FFDEC6-1B93-4180-9DED-23EBBF95D163}"/>
                </a:ext>
              </a:extLst>
            </p:cNvPr>
            <p:cNvSpPr/>
            <p:nvPr/>
          </p:nvSpPr>
          <p:spPr>
            <a:xfrm rot="10800000">
              <a:off x="471012" y="2229853"/>
              <a:ext cx="1306428" cy="629516"/>
            </a:xfrm>
            <a:prstGeom prst="homePlate">
              <a:avLst/>
            </a:prstGeom>
            <a:solidFill>
              <a:srgbClr val="843562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Pentagon 4">
              <a:extLst>
                <a:ext uri="{FF2B5EF4-FFF2-40B4-BE49-F238E27FC236}">
                  <a16:creationId xmlns:a16="http://schemas.microsoft.com/office/drawing/2014/main" id="{5CDA25ED-B383-4395-96AC-0E2EFBC401B8}"/>
                </a:ext>
              </a:extLst>
            </p:cNvPr>
            <p:cNvSpPr txBox="1"/>
            <p:nvPr/>
          </p:nvSpPr>
          <p:spPr>
            <a:xfrm>
              <a:off x="659116" y="2175349"/>
              <a:ext cx="1149049" cy="6295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5839" tIns="41910" rIns="78232" bIns="4191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0" i="0" kern="1200" dirty="0"/>
                <a:t>עלינו לבחור את המתאימות ביותר </a:t>
              </a:r>
              <a:endParaRPr lang="en-US" sz="12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EE4DA3-3D81-499B-AA4F-F77C17C88BF3}"/>
              </a:ext>
            </a:extLst>
          </p:cNvPr>
          <p:cNvGrpSpPr/>
          <p:nvPr/>
        </p:nvGrpSpPr>
        <p:grpSpPr>
          <a:xfrm>
            <a:off x="1283329" y="3722587"/>
            <a:ext cx="1306428" cy="258882"/>
            <a:chOff x="464249" y="2520398"/>
            <a:chExt cx="1306428" cy="25888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CDC54FAE-0895-4F8B-A149-0329352AFE8F}"/>
                </a:ext>
              </a:extLst>
            </p:cNvPr>
            <p:cNvSpPr/>
            <p:nvPr/>
          </p:nvSpPr>
          <p:spPr>
            <a:xfrm rot="10800000">
              <a:off x="464249" y="2520398"/>
              <a:ext cx="1306428" cy="237451"/>
            </a:xfrm>
            <a:prstGeom prst="homePlate">
              <a:avLst/>
            </a:prstGeom>
            <a:solidFill>
              <a:srgbClr val="843562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Pentagon 4">
              <a:extLst>
                <a:ext uri="{FF2B5EF4-FFF2-40B4-BE49-F238E27FC236}">
                  <a16:creationId xmlns:a16="http://schemas.microsoft.com/office/drawing/2014/main" id="{AF99CFDD-5255-4B24-B4AE-7B9085ED6FAE}"/>
                </a:ext>
              </a:extLst>
            </p:cNvPr>
            <p:cNvSpPr txBox="1"/>
            <p:nvPr/>
          </p:nvSpPr>
          <p:spPr>
            <a:xfrm>
              <a:off x="507488" y="2541829"/>
              <a:ext cx="1247065" cy="2374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4425" tIns="53340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400" b="0" i="0" kern="1200" dirty="0"/>
                <a:t>ועוד..</a:t>
              </a:r>
              <a:endParaRPr lang="en-US" sz="1400" kern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signer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399</Words>
  <Application>Microsoft Office PowerPoint</Application>
  <PresentationFormat>‫הצגה על המסך (16:9)</PresentationFormat>
  <Paragraphs>105</Paragraphs>
  <Slides>12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Narkisim</vt:lpstr>
      <vt:lpstr>Arial</vt:lpstr>
      <vt:lpstr>Zilla Slab Light</vt:lpstr>
      <vt:lpstr>Zilla Slab</vt:lpstr>
      <vt:lpstr>Lucida Sans Unicode</vt:lpstr>
      <vt:lpstr>Oswald Regular</vt:lpstr>
      <vt:lpstr>Oswald</vt:lpstr>
      <vt:lpstr>Designer Portfolio by SlidesGo</vt:lpstr>
      <vt:lpstr>Photo  Organizer</vt:lpstr>
      <vt:lpstr>תוכן עניינים</vt:lpstr>
      <vt:lpstr>הגדרת הבעיה </vt:lpstr>
      <vt:lpstr>מטרת הפרויקט</vt:lpstr>
      <vt:lpstr>מפרט דרישות</vt:lpstr>
      <vt:lpstr>תכנון כללי</vt:lpstr>
      <vt:lpstr>תחומי הפרויקט</vt:lpstr>
      <vt:lpstr>מורכבות הפרויקט</vt:lpstr>
      <vt:lpstr>בחירת    הכלים</vt:lpstr>
      <vt:lpstr>בחינת ההצלחה</vt:lpstr>
      <vt:lpstr>לוח זמנים</vt:lpstr>
      <vt:lpstr>שאלות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 Organizer</dc:title>
  <dc:creator>effi</dc:creator>
  <cp:lastModifiedBy>Efrayim Sztokman</cp:lastModifiedBy>
  <cp:revision>68</cp:revision>
  <dcterms:modified xsi:type="dcterms:W3CDTF">2019-12-02T11:40:40Z</dcterms:modified>
</cp:coreProperties>
</file>