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80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06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22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88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24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325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884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229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493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876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733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56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166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1173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567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445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137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8331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264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4517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2650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38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38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68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5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3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87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35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62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132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FFFB3B-F36C-489B-8AFE-B2D9F79100EB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8D92B3-611A-41CA-8FEB-9525DF2037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18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AE064A-DA61-4F1F-B7A5-845C5D214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586" y="1778696"/>
            <a:ext cx="9619989" cy="1164920"/>
          </a:xfrm>
        </p:spPr>
        <p:txBody>
          <a:bodyPr>
            <a:noAutofit/>
          </a:bodyPr>
          <a:lstStyle/>
          <a:p>
            <a:pPr algn="l"/>
            <a:r>
              <a:rPr lang="it-IT" sz="8800" b="1" dirty="0">
                <a:solidFill>
                  <a:schemeClr val="accent1"/>
                </a:solidFill>
                <a:latin typeface="Bahnschrift Condensed" panose="020B0502040204020203" pitchFamily="34" charset="0"/>
                <a:cs typeface="AngsanaUPC" panose="020B0502040204020203" pitchFamily="18" charset="-34"/>
              </a:rPr>
              <a:t>MANUALE D’USO</a:t>
            </a:r>
            <a:r>
              <a:rPr lang="it-IT" sz="7200" b="1" dirty="0">
                <a:solidFill>
                  <a:schemeClr val="accent1"/>
                </a:solidFill>
                <a:latin typeface="Bahnschrift Condensed" panose="020B0502040204020203" pitchFamily="34" charset="0"/>
                <a:cs typeface="AngsanaUPC" panose="020B0502040204020203" pitchFamily="18" charset="-34"/>
              </a:rPr>
              <a:t>: </a:t>
            </a:r>
            <a:r>
              <a:rPr lang="it-IT" sz="8800" b="1" dirty="0" err="1">
                <a:solidFill>
                  <a:schemeClr val="accent1"/>
                </a:solidFill>
                <a:latin typeface="Bahnschrift Condensed" panose="020B0502040204020203" pitchFamily="34" charset="0"/>
                <a:cs typeface="AngsanaUPC" panose="020B0502040204020203" pitchFamily="18" charset="-34"/>
              </a:rPr>
              <a:t>MemoMe</a:t>
            </a:r>
            <a:endParaRPr lang="it-IT" sz="8800" b="1" dirty="0">
              <a:solidFill>
                <a:schemeClr val="accent1"/>
              </a:solidFill>
              <a:latin typeface="Bahnschrift Condensed" panose="020B0502040204020203" pitchFamily="34" charset="0"/>
              <a:cs typeface="AngsanaUPC" panose="020B0502040204020203" pitchFamily="18" charset="-34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5BED50-52C1-442B-94EC-884006B18CAF}"/>
              </a:ext>
            </a:extLst>
          </p:cNvPr>
          <p:cNvSpPr txBox="1"/>
          <p:nvPr/>
        </p:nvSpPr>
        <p:spPr>
          <a:xfrm>
            <a:off x="5336088" y="6519446"/>
            <a:ext cx="8630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Realizzato da: Andrea Efficace -Ionut Marian </a:t>
            </a:r>
            <a:r>
              <a:rPr lang="it-IT" sz="1600" dirty="0" err="1">
                <a:solidFill>
                  <a:schemeClr val="accent1"/>
                </a:solidFill>
                <a:latin typeface="Bahnschrift Condensed" panose="020B0502040204020203" pitchFamily="34" charset="0"/>
              </a:rPr>
              <a:t>Motoi</a:t>
            </a:r>
            <a:r>
              <a:rPr lang="it-IT" sz="16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 -Lorenzo Rossi</a:t>
            </a:r>
          </a:p>
        </p:txBody>
      </p:sp>
    </p:spTree>
    <p:extLst>
      <p:ext uri="{BB962C8B-B14F-4D97-AF65-F5344CB8AC3E}">
        <p14:creationId xmlns:p14="http://schemas.microsoft.com/office/powerpoint/2010/main" val="360507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magine 5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E6E05D0-67D8-49B8-845D-40B36E8EC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698" y="1868304"/>
            <a:ext cx="2636853" cy="46900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D6B11F9-7CF4-4EA5-927D-BD9AB9BAA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5583BE8A-798A-49D7-83DC-A87057097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DE657C4-420A-45F7-B1EF-FDF95A5D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1EE460FA-528A-4C78-B916-355E0AE7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38A1243A-751B-4A0E-B1E7-3437113B2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11550A02-C965-4A16-A9A9-E686940F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4A579E77-1FA8-4170-94D2-499DB104C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D44DC6C-98B2-40A2-BD8A-567EE9DF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244258"/>
            <a:ext cx="10018713" cy="118533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8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SCHERMATA INIZIALE</a:t>
            </a:r>
          </a:p>
        </p:txBody>
      </p:sp>
      <p:sp>
        <p:nvSpPr>
          <p:cNvPr id="40" name="Freccia curva 39">
            <a:extLst>
              <a:ext uri="{FF2B5EF4-FFF2-40B4-BE49-F238E27FC236}">
                <a16:creationId xmlns:a16="http://schemas.microsoft.com/office/drawing/2014/main" id="{B9EE08A7-360E-4820-B382-B1ED38CFCD7F}"/>
              </a:ext>
            </a:extLst>
          </p:cNvPr>
          <p:cNvSpPr/>
          <p:nvPr/>
        </p:nvSpPr>
        <p:spPr>
          <a:xfrm rot="16200000" flipH="1">
            <a:off x="7925749" y="1286398"/>
            <a:ext cx="303402" cy="1133816"/>
          </a:xfrm>
          <a:prstGeom prst="ben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9AAEEF8-84A3-4139-A4A5-1E4BE0304C18}"/>
              </a:ext>
            </a:extLst>
          </p:cNvPr>
          <p:cNvSpPr txBox="1"/>
          <p:nvPr/>
        </p:nvSpPr>
        <p:spPr>
          <a:xfrm>
            <a:off x="8613066" y="1429591"/>
            <a:ext cx="2171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Permette di cercare una nota in base al titolo e al testo</a:t>
            </a:r>
          </a:p>
        </p:txBody>
      </p:sp>
      <p:sp>
        <p:nvSpPr>
          <p:cNvPr id="42" name="Freccia curva 41">
            <a:extLst>
              <a:ext uri="{FF2B5EF4-FFF2-40B4-BE49-F238E27FC236}">
                <a16:creationId xmlns:a16="http://schemas.microsoft.com/office/drawing/2014/main" id="{A6BF2B78-5B28-4551-9D41-60405677DFEB}"/>
              </a:ext>
            </a:extLst>
          </p:cNvPr>
          <p:cNvSpPr/>
          <p:nvPr/>
        </p:nvSpPr>
        <p:spPr>
          <a:xfrm rot="16200000">
            <a:off x="8661879" y="1396195"/>
            <a:ext cx="303398" cy="1913452"/>
          </a:xfrm>
          <a:prstGeom prst="bentArrow">
            <a:avLst>
              <a:gd name="adj1" fmla="val 1922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623EDC33-F5E4-464D-AD1E-833AD7F381DB}"/>
              </a:ext>
            </a:extLst>
          </p:cNvPr>
          <p:cNvSpPr txBox="1"/>
          <p:nvPr/>
        </p:nvSpPr>
        <p:spPr>
          <a:xfrm>
            <a:off x="9770304" y="2308571"/>
            <a:ext cx="1913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Permette di ordinare le note in base al:</a:t>
            </a:r>
          </a:p>
          <a:p>
            <a:r>
              <a:rPr lang="it-IT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	-colore</a:t>
            </a:r>
          </a:p>
          <a:p>
            <a:r>
              <a:rPr lang="it-IT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	-data</a:t>
            </a:r>
          </a:p>
          <a:p>
            <a:r>
              <a:rPr lang="it-IT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	-titolo</a:t>
            </a:r>
          </a:p>
        </p:txBody>
      </p:sp>
      <p:sp>
        <p:nvSpPr>
          <p:cNvPr id="44" name="Freccia in giù 43">
            <a:extLst>
              <a:ext uri="{FF2B5EF4-FFF2-40B4-BE49-F238E27FC236}">
                <a16:creationId xmlns:a16="http://schemas.microsoft.com/office/drawing/2014/main" id="{CF42E73A-2892-45B5-8C0E-1A99B0E60DF2}"/>
              </a:ext>
            </a:extLst>
          </p:cNvPr>
          <p:cNvSpPr/>
          <p:nvPr/>
        </p:nvSpPr>
        <p:spPr>
          <a:xfrm rot="10800000">
            <a:off x="7686786" y="3620464"/>
            <a:ext cx="115767" cy="34898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90C24448-C348-47C9-9D40-70220386077F}"/>
              </a:ext>
            </a:extLst>
          </p:cNvPr>
          <p:cNvSpPr txBox="1"/>
          <p:nvPr/>
        </p:nvSpPr>
        <p:spPr>
          <a:xfrm>
            <a:off x="7102680" y="3958500"/>
            <a:ext cx="204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Data ultima modifica/creazione </a:t>
            </a:r>
          </a:p>
        </p:txBody>
      </p:sp>
      <p:sp>
        <p:nvSpPr>
          <p:cNvPr id="46" name="Freccia in giù 45">
            <a:extLst>
              <a:ext uri="{FF2B5EF4-FFF2-40B4-BE49-F238E27FC236}">
                <a16:creationId xmlns:a16="http://schemas.microsoft.com/office/drawing/2014/main" id="{3F3326F2-4B28-4ADC-B44D-A02B74DC54E9}"/>
              </a:ext>
            </a:extLst>
          </p:cNvPr>
          <p:cNvSpPr/>
          <p:nvPr/>
        </p:nvSpPr>
        <p:spPr>
          <a:xfrm rot="9346859">
            <a:off x="8123369" y="2599066"/>
            <a:ext cx="116405" cy="107460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1CDD21A-519A-4F11-AC48-59768F8F35A9}"/>
              </a:ext>
            </a:extLst>
          </p:cNvPr>
          <p:cNvSpPr txBox="1"/>
          <p:nvPr/>
        </p:nvSpPr>
        <p:spPr>
          <a:xfrm>
            <a:off x="8295203" y="3553409"/>
            <a:ext cx="197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Icona personalizzata</a:t>
            </a:r>
          </a:p>
        </p:txBody>
      </p:sp>
      <p:sp>
        <p:nvSpPr>
          <p:cNvPr id="49" name="Parentesi graffa aperta 48">
            <a:extLst>
              <a:ext uri="{FF2B5EF4-FFF2-40B4-BE49-F238E27FC236}">
                <a16:creationId xmlns:a16="http://schemas.microsoft.com/office/drawing/2014/main" id="{02B4E72C-57E3-4D6F-93FE-F05D8DAFD682}"/>
              </a:ext>
            </a:extLst>
          </p:cNvPr>
          <p:cNvSpPr/>
          <p:nvPr/>
        </p:nvSpPr>
        <p:spPr>
          <a:xfrm>
            <a:off x="5117838" y="2761764"/>
            <a:ext cx="367060" cy="92256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8605D7B-C669-4764-AD47-80F8B33CD5F0}"/>
              </a:ext>
            </a:extLst>
          </p:cNvPr>
          <p:cNvSpPr txBox="1"/>
          <p:nvPr/>
        </p:nvSpPr>
        <p:spPr>
          <a:xfrm>
            <a:off x="3693926" y="2988151"/>
            <a:ext cx="17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Testo della nota</a:t>
            </a:r>
          </a:p>
        </p:txBody>
      </p:sp>
      <p:sp>
        <p:nvSpPr>
          <p:cNvPr id="51" name="Parentesi graffa aperta 50">
            <a:extLst>
              <a:ext uri="{FF2B5EF4-FFF2-40B4-BE49-F238E27FC236}">
                <a16:creationId xmlns:a16="http://schemas.microsoft.com/office/drawing/2014/main" id="{3A461E09-480A-43A9-B8FE-F51DB0A9946D}"/>
              </a:ext>
            </a:extLst>
          </p:cNvPr>
          <p:cNvSpPr/>
          <p:nvPr/>
        </p:nvSpPr>
        <p:spPr>
          <a:xfrm>
            <a:off x="5227512" y="2392433"/>
            <a:ext cx="83169" cy="36933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4830BFC-1718-497E-8289-BAE152074E3E}"/>
              </a:ext>
            </a:extLst>
          </p:cNvPr>
          <p:cNvSpPr txBox="1"/>
          <p:nvPr/>
        </p:nvSpPr>
        <p:spPr>
          <a:xfrm>
            <a:off x="4258938" y="2342202"/>
            <a:ext cx="140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Titolo Nota</a:t>
            </a:r>
          </a:p>
        </p:txBody>
      </p:sp>
      <p:sp>
        <p:nvSpPr>
          <p:cNvPr id="53" name="Freccia in giù 52">
            <a:extLst>
              <a:ext uri="{FF2B5EF4-FFF2-40B4-BE49-F238E27FC236}">
                <a16:creationId xmlns:a16="http://schemas.microsoft.com/office/drawing/2014/main" id="{D61810FB-FD8B-4A21-8531-A7B0416D51A7}"/>
              </a:ext>
            </a:extLst>
          </p:cNvPr>
          <p:cNvSpPr/>
          <p:nvPr/>
        </p:nvSpPr>
        <p:spPr>
          <a:xfrm rot="16200000">
            <a:off x="4632058" y="1317274"/>
            <a:ext cx="151722" cy="171170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D1054D3-536E-44AA-B88D-41074640B90B}"/>
              </a:ext>
            </a:extLst>
          </p:cNvPr>
          <p:cNvSpPr txBox="1"/>
          <p:nvPr/>
        </p:nvSpPr>
        <p:spPr>
          <a:xfrm>
            <a:off x="2238150" y="1965134"/>
            <a:ext cx="190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Nome applicazione</a:t>
            </a:r>
          </a:p>
        </p:txBody>
      </p:sp>
    </p:spTree>
    <p:extLst>
      <p:ext uri="{BB962C8B-B14F-4D97-AF65-F5344CB8AC3E}">
        <p14:creationId xmlns:p14="http://schemas.microsoft.com/office/powerpoint/2010/main" val="175114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CE1629-615E-4621-AF59-316F3BDB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83" y="-594391"/>
            <a:ext cx="13340218" cy="2114873"/>
          </a:xfrm>
        </p:spPr>
        <p:txBody>
          <a:bodyPr>
            <a:noAutofit/>
          </a:bodyPr>
          <a:lstStyle/>
          <a:p>
            <a:r>
              <a:rPr lang="it-IT" sz="54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INSERIMENTO/CANCELLAZIONE NOTA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F8677CF-A5B4-4D23-AAED-A836C6B14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299" y="1620690"/>
            <a:ext cx="2784294" cy="4952264"/>
          </a:xfrm>
          <a:prstGeom prst="rect">
            <a:avLst/>
          </a:prstGeom>
        </p:spPr>
      </p:pic>
      <p:sp>
        <p:nvSpPr>
          <p:cNvPr id="8" name="Freccia in giù 7">
            <a:extLst>
              <a:ext uri="{FF2B5EF4-FFF2-40B4-BE49-F238E27FC236}">
                <a16:creationId xmlns:a16="http://schemas.microsoft.com/office/drawing/2014/main" id="{D0A852C8-FD3E-4A57-8788-9984D180C29A}"/>
              </a:ext>
            </a:extLst>
          </p:cNvPr>
          <p:cNvSpPr/>
          <p:nvPr/>
        </p:nvSpPr>
        <p:spPr>
          <a:xfrm rot="5400000">
            <a:off x="8379912" y="1878905"/>
            <a:ext cx="175365" cy="175364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4A503B-EA5C-4445-8473-93E1FB00B1D4}"/>
              </a:ext>
            </a:extLst>
          </p:cNvPr>
          <p:cNvSpPr txBox="1"/>
          <p:nvPr/>
        </p:nvSpPr>
        <p:spPr>
          <a:xfrm>
            <a:off x="9344417" y="2571061"/>
            <a:ext cx="2455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Scelta del colore dello sfondo della nota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9BEBD03-F887-4EAB-925B-E5E813DEE2E4}"/>
              </a:ext>
            </a:extLst>
          </p:cNvPr>
          <p:cNvSpPr txBox="1"/>
          <p:nvPr/>
        </p:nvSpPr>
        <p:spPr>
          <a:xfrm>
            <a:off x="6722056" y="6203622"/>
            <a:ext cx="136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Sfondo nota</a:t>
            </a:r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54F3E741-2050-4738-BEE5-E455BE916691}"/>
              </a:ext>
            </a:extLst>
          </p:cNvPr>
          <p:cNvSpPr/>
          <p:nvPr/>
        </p:nvSpPr>
        <p:spPr>
          <a:xfrm rot="10800000">
            <a:off x="6338170" y="2894226"/>
            <a:ext cx="130276" cy="73832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1F6F11A-61B4-410A-80FE-2A10DD0833D3}"/>
              </a:ext>
            </a:extLst>
          </p:cNvPr>
          <p:cNvSpPr txBox="1"/>
          <p:nvPr/>
        </p:nvSpPr>
        <p:spPr>
          <a:xfrm>
            <a:off x="5422522" y="3546484"/>
            <a:ext cx="216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Inserimento icona nota</a:t>
            </a:r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16426BDC-BC58-4060-BB99-A25A142748C1}"/>
              </a:ext>
            </a:extLst>
          </p:cNvPr>
          <p:cNvSpPr/>
          <p:nvPr/>
        </p:nvSpPr>
        <p:spPr>
          <a:xfrm rot="16200000">
            <a:off x="4779941" y="2294771"/>
            <a:ext cx="130276" cy="876821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0B334C0-5333-436D-ADF5-84A35FD827B2}"/>
              </a:ext>
            </a:extLst>
          </p:cNvPr>
          <p:cNvSpPr txBox="1"/>
          <p:nvPr/>
        </p:nvSpPr>
        <p:spPr>
          <a:xfrm>
            <a:off x="2831618" y="2524894"/>
            <a:ext cx="211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Cancellazione nota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92AFA2-DC22-48A9-A5A7-5EBFA2B63B55}"/>
              </a:ext>
            </a:extLst>
          </p:cNvPr>
          <p:cNvSpPr txBox="1"/>
          <p:nvPr/>
        </p:nvSpPr>
        <p:spPr>
          <a:xfrm>
            <a:off x="6499987" y="1989436"/>
            <a:ext cx="106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Titolo nota</a:t>
            </a:r>
          </a:p>
          <a:p>
            <a:endParaRPr lang="it-IT" dirty="0">
              <a:solidFill>
                <a:schemeClr val="accent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7" name="Immagine 1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FB525AD-CA2E-4470-9A5D-4412852EE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99" y="3247553"/>
            <a:ext cx="1747137" cy="3107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magine 1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E74ED64-D198-4D5A-B6CD-E0684CED9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76" y="3860502"/>
            <a:ext cx="1348464" cy="2398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Freccia in giù 19">
            <a:extLst>
              <a:ext uri="{FF2B5EF4-FFF2-40B4-BE49-F238E27FC236}">
                <a16:creationId xmlns:a16="http://schemas.microsoft.com/office/drawing/2014/main" id="{600D44B1-6A06-488B-87A0-BF3647458BF8}"/>
              </a:ext>
            </a:extLst>
          </p:cNvPr>
          <p:cNvSpPr/>
          <p:nvPr/>
        </p:nvSpPr>
        <p:spPr>
          <a:xfrm rot="16200000">
            <a:off x="4350019" y="1038196"/>
            <a:ext cx="151722" cy="171170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96CB14B-7C15-4906-AE83-F3EA0529A9C5}"/>
              </a:ext>
            </a:extLst>
          </p:cNvPr>
          <p:cNvSpPr txBox="1"/>
          <p:nvPr/>
        </p:nvSpPr>
        <p:spPr>
          <a:xfrm>
            <a:off x="2831618" y="1693404"/>
            <a:ext cx="190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Credits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A3A6C90-5E13-4FEF-A1A0-7BE145E164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152" y="2895917"/>
            <a:ext cx="1797598" cy="31972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387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38878B-8B82-4B49-9D6B-4A7705D008BE}"/>
              </a:ext>
            </a:extLst>
          </p:cNvPr>
          <p:cNvSpPr txBox="1"/>
          <p:nvPr/>
        </p:nvSpPr>
        <p:spPr>
          <a:xfrm>
            <a:off x="5336088" y="6519446"/>
            <a:ext cx="8630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Realizzato da: Andrea Efficace -Ionut Marian </a:t>
            </a:r>
            <a:r>
              <a:rPr lang="it-IT" sz="1600" dirty="0" err="1">
                <a:solidFill>
                  <a:schemeClr val="accent1"/>
                </a:solidFill>
                <a:latin typeface="Bahnschrift Condensed" panose="020B0502040204020203" pitchFamily="34" charset="0"/>
              </a:rPr>
              <a:t>Motoi</a:t>
            </a:r>
            <a:r>
              <a:rPr lang="it-IT" sz="16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 -Lorenzo Rossi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BF54507D-C442-4B93-B17D-A5105B16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244258"/>
            <a:ext cx="10669588" cy="118533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8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SWIPE TO DELETE / UNDO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8B618D5-E29E-490B-A76E-8D0E6AAEA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73" y="1694463"/>
            <a:ext cx="2563815" cy="4560110"/>
          </a:xfrm>
          <a:prstGeom prst="rect">
            <a:avLst/>
          </a:prstGeom>
        </p:spPr>
      </p:pic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25EF3F0-58FD-4972-A772-DA81DFC60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363" y="1694462"/>
            <a:ext cx="2563815" cy="4560112"/>
          </a:xfrm>
          <a:prstGeom prst="rect">
            <a:avLst/>
          </a:prstGeom>
        </p:spPr>
      </p:pic>
      <p:sp>
        <p:nvSpPr>
          <p:cNvPr id="10" name="Freccia curva 9">
            <a:extLst>
              <a:ext uri="{FF2B5EF4-FFF2-40B4-BE49-F238E27FC236}">
                <a16:creationId xmlns:a16="http://schemas.microsoft.com/office/drawing/2014/main" id="{CE880C56-8F29-4C8A-AD63-5DCA3E14AFE7}"/>
              </a:ext>
            </a:extLst>
          </p:cNvPr>
          <p:cNvSpPr/>
          <p:nvPr/>
        </p:nvSpPr>
        <p:spPr>
          <a:xfrm rot="10800000">
            <a:off x="2221128" y="3953233"/>
            <a:ext cx="1102290" cy="187891"/>
          </a:xfrm>
          <a:prstGeom prst="ben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E1567F0-1567-4CBB-9138-0FD442F637E2}"/>
              </a:ext>
            </a:extLst>
          </p:cNvPr>
          <p:cNvSpPr/>
          <p:nvPr/>
        </p:nvSpPr>
        <p:spPr>
          <a:xfrm rot="18582926">
            <a:off x="6796967" y="3610684"/>
            <a:ext cx="209749" cy="246375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E648074-7D4A-43E4-ABEF-4DDE583DE67E}"/>
              </a:ext>
            </a:extLst>
          </p:cNvPr>
          <p:cNvSpPr txBox="1"/>
          <p:nvPr/>
        </p:nvSpPr>
        <p:spPr>
          <a:xfrm>
            <a:off x="1611960" y="4221331"/>
            <a:ext cx="215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Trascina verso sinistra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03A38A6-AD88-486F-8D5C-F2AD0973D77B}"/>
              </a:ext>
            </a:extLst>
          </p:cNvPr>
          <p:cNvSpPr txBox="1"/>
          <p:nvPr/>
        </p:nvSpPr>
        <p:spPr>
          <a:xfrm>
            <a:off x="6426190" y="3817959"/>
            <a:ext cx="190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Popup snackbar per annullare</a:t>
            </a:r>
          </a:p>
        </p:txBody>
      </p:sp>
    </p:spTree>
    <p:extLst>
      <p:ext uri="{BB962C8B-B14F-4D97-AF65-F5344CB8AC3E}">
        <p14:creationId xmlns:p14="http://schemas.microsoft.com/office/powerpoint/2010/main" val="392640905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98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12" baseType="lpstr">
      <vt:lpstr>Arial</vt:lpstr>
      <vt:lpstr>Bahnschrift Condensed</vt:lpstr>
      <vt:lpstr>Calibri</vt:lpstr>
      <vt:lpstr>Calibri Light</vt:lpstr>
      <vt:lpstr>Corbel</vt:lpstr>
      <vt:lpstr>Wingdings 2</vt:lpstr>
      <vt:lpstr>HDOfficeLightV0</vt:lpstr>
      <vt:lpstr>Parallasse</vt:lpstr>
      <vt:lpstr>MANUALE D’USO: MemoMe</vt:lpstr>
      <vt:lpstr>SCHERMATA INIZIALE</vt:lpstr>
      <vt:lpstr>INSERIMENTO/CANCELLAZIONE NOTA</vt:lpstr>
      <vt:lpstr>SWIPE TO DELETE / UNDO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MANUALE D’USO:     MemoMe</dc:title>
  <dc:creator>Lorenzo Rossi</dc:creator>
  <cp:lastModifiedBy>Lorenzo Rossi</cp:lastModifiedBy>
  <cp:revision>6</cp:revision>
  <dcterms:created xsi:type="dcterms:W3CDTF">2019-09-15T22:57:01Z</dcterms:created>
  <dcterms:modified xsi:type="dcterms:W3CDTF">2019-09-16T08:53:10Z</dcterms:modified>
</cp:coreProperties>
</file>