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61" r:id="rId4"/>
    <p:sldId id="260" r:id="rId5"/>
    <p:sldId id="262" r:id="rId6"/>
    <p:sldId id="273" r:id="rId7"/>
    <p:sldId id="276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3C53-8316-4008-B037-CBD950A86933}" v="161" dt="2019-10-12T21:10:40.855"/>
    <p1510:client id="{5B852E80-40A8-423D-9C38-25C2663430E2}" v="3" dt="2019-10-12T18:14:35.004"/>
    <p1510:client id="{97C81DE3-F807-4AD1-ADE4-8194DBD6143E}" v="16" dt="2019-10-12T15:47:55.104"/>
    <p1510:client id="{A7D2D6F1-1A9C-41BA-BEC8-5EEDFA504D7A}" v="6" dt="2019-10-12T17:31:06.172"/>
    <p1510:client id="{EB327ACC-6103-4F3C-BADC-19C004B8B6AB}" v="223" dt="2019-10-12T17:56:5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86427" autoAdjust="0"/>
  </p:normalViewPr>
  <p:slideViewPr>
    <p:cSldViewPr snapToGrid="0">
      <p:cViewPr varScale="1">
        <p:scale>
          <a:sx n="114" d="100"/>
          <a:sy n="114" d="100"/>
        </p:scale>
        <p:origin x="322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F6177-AC82-4209-8AEF-5259382B76B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8C8B872-E8AF-4F48-9A4B-380C6EE009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About Me:</a:t>
          </a:r>
        </a:p>
      </dgm:t>
    </dgm:pt>
    <dgm:pt modelId="{8D7AF3B9-F310-4C2B-BC0F-4AEFC904E396}" type="parTrans" cxnId="{AA9BBDA6-A3EC-4967-827C-7D307C9FB43F}">
      <dgm:prSet/>
      <dgm:spPr/>
      <dgm:t>
        <a:bodyPr/>
        <a:lstStyle/>
        <a:p>
          <a:endParaRPr lang="en-US"/>
        </a:p>
      </dgm:t>
    </dgm:pt>
    <dgm:pt modelId="{AABC1BB0-5F3C-4859-8ABE-19A6EEFC521F}" type="sibTrans" cxnId="{AA9BBDA6-A3EC-4967-827C-7D307C9FB43F}">
      <dgm:prSet/>
      <dgm:spPr/>
      <dgm:t>
        <a:bodyPr/>
        <a:lstStyle/>
        <a:p>
          <a:endParaRPr lang="en-US"/>
        </a:p>
      </dgm:t>
    </dgm:pt>
    <dgm:pt modelId="{64290377-0179-4AB9-B743-2F84C4EB9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Alex Aquino, Solution Architect at WW Grainger, Inc.</a:t>
          </a:r>
        </a:p>
      </dgm:t>
    </dgm:pt>
    <dgm:pt modelId="{8641EE1F-B88B-4B38-8B4C-4D8E1D8A055C}" type="parTrans" cxnId="{13C38DFC-EF07-4D5B-A24A-A55C899C1397}">
      <dgm:prSet/>
      <dgm:spPr/>
      <dgm:t>
        <a:bodyPr/>
        <a:lstStyle/>
        <a:p>
          <a:endParaRPr lang="en-US"/>
        </a:p>
      </dgm:t>
    </dgm:pt>
    <dgm:pt modelId="{B1D7AB59-C322-4F60-9F54-5184C7D93AF6}" type="sibTrans" cxnId="{13C38DFC-EF07-4D5B-A24A-A55C899C1397}">
      <dgm:prSet/>
      <dgm:spPr/>
      <dgm:t>
        <a:bodyPr/>
        <a:lstStyle/>
        <a:p>
          <a:endParaRPr lang="en-US"/>
        </a:p>
      </dgm:t>
    </dgm:pt>
    <dgm:pt modelId="{890155BE-39C7-441F-A19A-041A8D98F9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Business Concerns:</a:t>
          </a:r>
        </a:p>
      </dgm:t>
    </dgm:pt>
    <dgm:pt modelId="{D2964CB4-3A46-4BB3-9709-2FEAC2A5157E}" type="parTrans" cxnId="{269E5B6D-505C-4E10-A4EB-EF37C7D82659}">
      <dgm:prSet/>
      <dgm:spPr/>
      <dgm:t>
        <a:bodyPr/>
        <a:lstStyle/>
        <a:p>
          <a:endParaRPr lang="en-US"/>
        </a:p>
      </dgm:t>
    </dgm:pt>
    <dgm:pt modelId="{1F338B58-92E0-49D9-8F61-CC23C27A42CE}" type="sibTrans" cxnId="{269E5B6D-505C-4E10-A4EB-EF37C7D82659}">
      <dgm:prSet/>
      <dgm:spPr/>
      <dgm:t>
        <a:bodyPr/>
        <a:lstStyle/>
        <a:p>
          <a:endParaRPr lang="en-US"/>
        </a:p>
      </dgm:t>
    </dgm:pt>
    <dgm:pt modelId="{931F8C33-A63A-4498-941C-9D1F4B14EBF4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Increase the capacity of an OLTP application.</a:t>
          </a:r>
        </a:p>
      </dgm:t>
    </dgm:pt>
    <dgm:pt modelId="{A5C39092-D14A-4582-AE40-902A1F9BC2CF}" type="parTrans" cxnId="{546C1F8D-9B4D-44D0-8BAA-0D01B5F690E2}">
      <dgm:prSet/>
      <dgm:spPr/>
      <dgm:t>
        <a:bodyPr/>
        <a:lstStyle/>
        <a:p>
          <a:endParaRPr lang="en-US"/>
        </a:p>
      </dgm:t>
    </dgm:pt>
    <dgm:pt modelId="{4C6401A8-1B7D-48FD-B2E9-D8F1F42A9199}" type="sibTrans" cxnId="{546C1F8D-9B4D-44D0-8BAA-0D01B5F690E2}">
      <dgm:prSet/>
      <dgm:spPr/>
      <dgm:t>
        <a:bodyPr/>
        <a:lstStyle/>
        <a:p>
          <a:endParaRPr lang="en-US"/>
        </a:p>
      </dgm:t>
    </dgm:pt>
    <dgm:pt modelId="{5235F1A0-5FDC-4C69-94D8-7FB3C87E87A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Help move a old Fortune 300 company to the cloud.</a:t>
          </a:r>
        </a:p>
      </dgm:t>
    </dgm:pt>
    <dgm:pt modelId="{BBBEEB2D-60D5-4856-9FC2-EBF03D7C8AEE}" type="parTrans" cxnId="{FA751A8E-ADF6-4A09-8266-2874BBB7A3CA}">
      <dgm:prSet/>
      <dgm:spPr/>
      <dgm:t>
        <a:bodyPr/>
        <a:lstStyle/>
        <a:p>
          <a:endParaRPr lang="en-US"/>
        </a:p>
      </dgm:t>
    </dgm:pt>
    <dgm:pt modelId="{F5199BFA-46A6-48BE-9B31-D9C0168521FC}" type="sibTrans" cxnId="{FA751A8E-ADF6-4A09-8266-2874BBB7A3CA}">
      <dgm:prSet/>
      <dgm:spPr/>
      <dgm:t>
        <a:bodyPr/>
        <a:lstStyle/>
        <a:p>
          <a:endParaRPr lang="en-US"/>
        </a:p>
      </dgm:t>
    </dgm:pt>
    <dgm:pt modelId="{A58A4730-C9FA-4AC7-A5C8-92DEDEACF7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Motivation:</a:t>
          </a:r>
        </a:p>
      </dgm:t>
    </dgm:pt>
    <dgm:pt modelId="{16CEDDB5-318F-4110-9299-7E765C5D885E}" type="parTrans" cxnId="{1B1CD0F9-047E-40EA-9DC0-23B6627E7604}">
      <dgm:prSet/>
      <dgm:spPr/>
      <dgm:t>
        <a:bodyPr/>
        <a:lstStyle/>
        <a:p>
          <a:endParaRPr lang="en-US"/>
        </a:p>
      </dgm:t>
    </dgm:pt>
    <dgm:pt modelId="{ABE5A422-0BC8-493B-96E1-E1064533E535}" type="sibTrans" cxnId="{1B1CD0F9-047E-40EA-9DC0-23B6627E7604}">
      <dgm:prSet/>
      <dgm:spPr/>
      <dgm:t>
        <a:bodyPr/>
        <a:lstStyle/>
        <a:p>
          <a:endParaRPr lang="en-US"/>
        </a:p>
      </dgm:t>
    </dgm:pt>
    <dgm:pt modelId="{05BAB460-E77F-48A7-B01A-A8E04980C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 back to the PostgreSQL community.</a:t>
          </a:r>
        </a:p>
      </dgm:t>
    </dgm:pt>
    <dgm:pt modelId="{72392251-4C0C-4361-A5B7-9FD30122AB13}" type="parTrans" cxnId="{BF6E4005-EC7E-4406-B659-44AD146F9FD1}">
      <dgm:prSet/>
      <dgm:spPr/>
      <dgm:t>
        <a:bodyPr/>
        <a:lstStyle/>
        <a:p>
          <a:endParaRPr lang="en-US"/>
        </a:p>
      </dgm:t>
    </dgm:pt>
    <dgm:pt modelId="{1F51CCB2-837E-4878-8B5F-D956160857E3}" type="sibTrans" cxnId="{BF6E4005-EC7E-4406-B659-44AD146F9FD1}">
      <dgm:prSet/>
      <dgm:spPr/>
      <dgm:t>
        <a:bodyPr/>
        <a:lstStyle/>
        <a:p>
          <a:endParaRPr lang="en-US"/>
        </a:p>
      </dgm:t>
    </dgm:pt>
    <dgm:pt modelId="{87FC82C6-9DC5-412E-9B14-091CFBD032D1}" type="pres">
      <dgm:prSet presAssocID="{8F0F6177-AC82-4209-8AEF-5259382B76BF}" presName="root" presStyleCnt="0">
        <dgm:presLayoutVars>
          <dgm:dir/>
          <dgm:resizeHandles val="exact"/>
        </dgm:presLayoutVars>
      </dgm:prSet>
      <dgm:spPr/>
    </dgm:pt>
    <dgm:pt modelId="{D33ABC6B-80E3-499A-B709-3A691F04610F}" type="pres">
      <dgm:prSet presAssocID="{A8C8B872-E8AF-4F48-9A4B-380C6EE00986}" presName="compNode" presStyleCnt="0"/>
      <dgm:spPr/>
    </dgm:pt>
    <dgm:pt modelId="{254D1DBA-CF42-4CDD-8873-69A76B586C54}" type="pres">
      <dgm:prSet presAssocID="{A8C8B872-E8AF-4F48-9A4B-380C6EE009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6DC7D4A0-B727-4110-9A6F-736BAC049831}" type="pres">
      <dgm:prSet presAssocID="{A8C8B872-E8AF-4F48-9A4B-380C6EE00986}" presName="iconSpace" presStyleCnt="0"/>
      <dgm:spPr/>
    </dgm:pt>
    <dgm:pt modelId="{3AD820EE-FDBA-410E-8281-07258DF1578A}" type="pres">
      <dgm:prSet presAssocID="{A8C8B872-E8AF-4F48-9A4B-380C6EE00986}" presName="parTx" presStyleLbl="revTx" presStyleIdx="0" presStyleCnt="6">
        <dgm:presLayoutVars>
          <dgm:chMax val="0"/>
          <dgm:chPref val="0"/>
        </dgm:presLayoutVars>
      </dgm:prSet>
      <dgm:spPr/>
    </dgm:pt>
    <dgm:pt modelId="{A00FF3A8-7234-4B1D-8CF9-AA1B9D36F856}" type="pres">
      <dgm:prSet presAssocID="{A8C8B872-E8AF-4F48-9A4B-380C6EE00986}" presName="txSpace" presStyleCnt="0"/>
      <dgm:spPr/>
    </dgm:pt>
    <dgm:pt modelId="{797E375A-7433-4629-928B-68758A15FF28}" type="pres">
      <dgm:prSet presAssocID="{A8C8B872-E8AF-4F48-9A4B-380C6EE00986}" presName="desTx" presStyleLbl="revTx" presStyleIdx="1" presStyleCnt="6">
        <dgm:presLayoutVars/>
      </dgm:prSet>
      <dgm:spPr/>
    </dgm:pt>
    <dgm:pt modelId="{BF25B2E1-187C-4F97-B8BE-AA6AF780D720}" type="pres">
      <dgm:prSet presAssocID="{AABC1BB0-5F3C-4859-8ABE-19A6EEFC521F}" presName="sibTrans" presStyleCnt="0"/>
      <dgm:spPr/>
    </dgm:pt>
    <dgm:pt modelId="{E0462418-2A57-4017-B5CC-40CD0B1313E2}" type="pres">
      <dgm:prSet presAssocID="{890155BE-39C7-441F-A19A-041A8D98F9AB}" presName="compNode" presStyleCnt="0"/>
      <dgm:spPr/>
    </dgm:pt>
    <dgm:pt modelId="{7C99BAB7-8ECA-4A10-8D3D-65CF95B97795}" type="pres">
      <dgm:prSet presAssocID="{890155BE-39C7-441F-A19A-041A8D98F9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095E7BB-7A1D-4654-969C-45BBBC3467CD}" type="pres">
      <dgm:prSet presAssocID="{890155BE-39C7-441F-A19A-041A8D98F9AB}" presName="iconSpace" presStyleCnt="0"/>
      <dgm:spPr/>
    </dgm:pt>
    <dgm:pt modelId="{BD630FE1-D68F-41D4-9F8B-6CFC1BA7CBEC}" type="pres">
      <dgm:prSet presAssocID="{890155BE-39C7-441F-A19A-041A8D98F9AB}" presName="parTx" presStyleLbl="revTx" presStyleIdx="2" presStyleCnt="6">
        <dgm:presLayoutVars>
          <dgm:chMax val="0"/>
          <dgm:chPref val="0"/>
        </dgm:presLayoutVars>
      </dgm:prSet>
      <dgm:spPr/>
    </dgm:pt>
    <dgm:pt modelId="{FD8554AF-A923-484E-92FD-45F23FDDFB79}" type="pres">
      <dgm:prSet presAssocID="{890155BE-39C7-441F-A19A-041A8D98F9AB}" presName="txSpace" presStyleCnt="0"/>
      <dgm:spPr/>
    </dgm:pt>
    <dgm:pt modelId="{40C6687B-B23E-4D35-B587-FC883C54E0F7}" type="pres">
      <dgm:prSet presAssocID="{890155BE-39C7-441F-A19A-041A8D98F9AB}" presName="desTx" presStyleLbl="revTx" presStyleIdx="3" presStyleCnt="6">
        <dgm:presLayoutVars/>
      </dgm:prSet>
      <dgm:spPr/>
    </dgm:pt>
    <dgm:pt modelId="{441D1995-128E-4A63-985E-B6E54757EC30}" type="pres">
      <dgm:prSet presAssocID="{1F338B58-92E0-49D9-8F61-CC23C27A42CE}" presName="sibTrans" presStyleCnt="0"/>
      <dgm:spPr/>
    </dgm:pt>
    <dgm:pt modelId="{BA00B52D-85DF-4A92-81FF-B9EE7224B7BA}" type="pres">
      <dgm:prSet presAssocID="{A58A4730-C9FA-4AC7-A5C8-92DEDEACF7FD}" presName="compNode" presStyleCnt="0"/>
      <dgm:spPr/>
    </dgm:pt>
    <dgm:pt modelId="{FCCBFD9C-05B1-4956-BE00-AA48E43D7CB4}" type="pres">
      <dgm:prSet presAssocID="{A58A4730-C9FA-4AC7-A5C8-92DEDEACF7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D92077B-CDD2-4D0F-ADC4-02BE79C0BBDC}" type="pres">
      <dgm:prSet presAssocID="{A58A4730-C9FA-4AC7-A5C8-92DEDEACF7FD}" presName="iconSpace" presStyleCnt="0"/>
      <dgm:spPr/>
    </dgm:pt>
    <dgm:pt modelId="{ABE36D29-3A48-4BC0-BEF5-8984979D2292}" type="pres">
      <dgm:prSet presAssocID="{A58A4730-C9FA-4AC7-A5C8-92DEDEACF7FD}" presName="parTx" presStyleLbl="revTx" presStyleIdx="4" presStyleCnt="6">
        <dgm:presLayoutVars>
          <dgm:chMax val="0"/>
          <dgm:chPref val="0"/>
        </dgm:presLayoutVars>
      </dgm:prSet>
      <dgm:spPr/>
    </dgm:pt>
    <dgm:pt modelId="{A444019C-8740-4DE9-A854-FA5C21F666B4}" type="pres">
      <dgm:prSet presAssocID="{A58A4730-C9FA-4AC7-A5C8-92DEDEACF7FD}" presName="txSpace" presStyleCnt="0"/>
      <dgm:spPr/>
    </dgm:pt>
    <dgm:pt modelId="{B6BCA5FA-3501-4EA7-BB18-072F5C5E812D}" type="pres">
      <dgm:prSet presAssocID="{A58A4730-C9FA-4AC7-A5C8-92DEDEACF7FD}" presName="desTx" presStyleLbl="revTx" presStyleIdx="5" presStyleCnt="6">
        <dgm:presLayoutVars/>
      </dgm:prSet>
      <dgm:spPr/>
    </dgm:pt>
  </dgm:ptLst>
  <dgm:cxnLst>
    <dgm:cxn modelId="{BF6E4005-EC7E-4406-B659-44AD146F9FD1}" srcId="{A58A4730-C9FA-4AC7-A5C8-92DEDEACF7FD}" destId="{05BAB460-E77F-48A7-B01A-A8E04980CDC1}" srcOrd="0" destOrd="0" parTransId="{72392251-4C0C-4361-A5B7-9FD30122AB13}" sibTransId="{1F51CCB2-837E-4878-8B5F-D956160857E3}"/>
    <dgm:cxn modelId="{EEFA8E05-4749-4A63-9D4A-F48B3C3A69D2}" type="presOf" srcId="{931F8C33-A63A-4498-941C-9D1F4B14EBF4}" destId="{40C6687B-B23E-4D35-B587-FC883C54E0F7}" srcOrd="0" destOrd="0" presId="urn:microsoft.com/office/officeart/2018/5/layout/CenteredIconLabelDescriptionList"/>
    <dgm:cxn modelId="{EE2C7107-291D-4A55-B6E3-187A572B4F10}" type="presOf" srcId="{A58A4730-C9FA-4AC7-A5C8-92DEDEACF7FD}" destId="{ABE36D29-3A48-4BC0-BEF5-8984979D2292}" srcOrd="0" destOrd="0" presId="urn:microsoft.com/office/officeart/2018/5/layout/CenteredIconLabelDescriptionList"/>
    <dgm:cxn modelId="{DF8E5319-7D79-436A-B9AE-5846C069E0CD}" type="presOf" srcId="{A8C8B872-E8AF-4F48-9A4B-380C6EE00986}" destId="{3AD820EE-FDBA-410E-8281-07258DF1578A}" srcOrd="0" destOrd="0" presId="urn:microsoft.com/office/officeart/2018/5/layout/CenteredIconLabelDescriptionList"/>
    <dgm:cxn modelId="{CE04DC67-8E65-44E1-8282-869F0E44A987}" type="presOf" srcId="{5235F1A0-5FDC-4C69-94D8-7FB3C87E87A6}" destId="{40C6687B-B23E-4D35-B587-FC883C54E0F7}" srcOrd="0" destOrd="1" presId="urn:microsoft.com/office/officeart/2018/5/layout/CenteredIconLabelDescriptionList"/>
    <dgm:cxn modelId="{269E5B6D-505C-4E10-A4EB-EF37C7D82659}" srcId="{8F0F6177-AC82-4209-8AEF-5259382B76BF}" destId="{890155BE-39C7-441F-A19A-041A8D98F9AB}" srcOrd="1" destOrd="0" parTransId="{D2964CB4-3A46-4BB3-9709-2FEAC2A5157E}" sibTransId="{1F338B58-92E0-49D9-8F61-CC23C27A42CE}"/>
    <dgm:cxn modelId="{49816776-F2FC-4829-A322-F5CF1580AD8F}" type="presOf" srcId="{05BAB460-E77F-48A7-B01A-A8E04980CDC1}" destId="{B6BCA5FA-3501-4EA7-BB18-072F5C5E812D}" srcOrd="0" destOrd="0" presId="urn:microsoft.com/office/officeart/2018/5/layout/CenteredIconLabelDescriptionList"/>
    <dgm:cxn modelId="{6E25DC85-924E-4568-8862-286C5C1C31E0}" type="presOf" srcId="{64290377-0179-4AB9-B743-2F84C4EB9D2D}" destId="{797E375A-7433-4629-928B-68758A15FF28}" srcOrd="0" destOrd="0" presId="urn:microsoft.com/office/officeart/2018/5/layout/CenteredIconLabelDescriptionList"/>
    <dgm:cxn modelId="{546C1F8D-9B4D-44D0-8BAA-0D01B5F690E2}" srcId="{890155BE-39C7-441F-A19A-041A8D98F9AB}" destId="{931F8C33-A63A-4498-941C-9D1F4B14EBF4}" srcOrd="0" destOrd="0" parTransId="{A5C39092-D14A-4582-AE40-902A1F9BC2CF}" sibTransId="{4C6401A8-1B7D-48FD-B2E9-D8F1F42A9199}"/>
    <dgm:cxn modelId="{FA751A8E-ADF6-4A09-8266-2874BBB7A3CA}" srcId="{890155BE-39C7-441F-A19A-041A8D98F9AB}" destId="{5235F1A0-5FDC-4C69-94D8-7FB3C87E87A6}" srcOrd="1" destOrd="0" parTransId="{BBBEEB2D-60D5-4856-9FC2-EBF03D7C8AEE}" sibTransId="{F5199BFA-46A6-48BE-9B31-D9C0168521FC}"/>
    <dgm:cxn modelId="{AA9BBDA6-A3EC-4967-827C-7D307C9FB43F}" srcId="{8F0F6177-AC82-4209-8AEF-5259382B76BF}" destId="{A8C8B872-E8AF-4F48-9A4B-380C6EE00986}" srcOrd="0" destOrd="0" parTransId="{8D7AF3B9-F310-4C2B-BC0F-4AEFC904E396}" sibTransId="{AABC1BB0-5F3C-4859-8ABE-19A6EEFC521F}"/>
    <dgm:cxn modelId="{B3C820B4-0533-41B4-8250-2E01A31D74E3}" type="presOf" srcId="{890155BE-39C7-441F-A19A-041A8D98F9AB}" destId="{BD630FE1-D68F-41D4-9F8B-6CFC1BA7CBEC}" srcOrd="0" destOrd="0" presId="urn:microsoft.com/office/officeart/2018/5/layout/CenteredIconLabelDescriptionList"/>
    <dgm:cxn modelId="{E23114EA-540A-4DA3-A2ED-15D53997E5C1}" type="presOf" srcId="{8F0F6177-AC82-4209-8AEF-5259382B76BF}" destId="{87FC82C6-9DC5-412E-9B14-091CFBD032D1}" srcOrd="0" destOrd="0" presId="urn:microsoft.com/office/officeart/2018/5/layout/CenteredIconLabelDescriptionList"/>
    <dgm:cxn modelId="{1B1CD0F9-047E-40EA-9DC0-23B6627E7604}" srcId="{8F0F6177-AC82-4209-8AEF-5259382B76BF}" destId="{A58A4730-C9FA-4AC7-A5C8-92DEDEACF7FD}" srcOrd="2" destOrd="0" parTransId="{16CEDDB5-318F-4110-9299-7E765C5D885E}" sibTransId="{ABE5A422-0BC8-493B-96E1-E1064533E535}"/>
    <dgm:cxn modelId="{13C38DFC-EF07-4D5B-A24A-A55C899C1397}" srcId="{A8C8B872-E8AF-4F48-9A4B-380C6EE00986}" destId="{64290377-0179-4AB9-B743-2F84C4EB9D2D}" srcOrd="0" destOrd="0" parTransId="{8641EE1F-B88B-4B38-8B4C-4D8E1D8A055C}" sibTransId="{B1D7AB59-C322-4F60-9F54-5184C7D93AF6}"/>
    <dgm:cxn modelId="{329FAB34-4A18-4793-B747-501C25B54641}" type="presParOf" srcId="{87FC82C6-9DC5-412E-9B14-091CFBD032D1}" destId="{D33ABC6B-80E3-499A-B709-3A691F04610F}" srcOrd="0" destOrd="0" presId="urn:microsoft.com/office/officeart/2018/5/layout/CenteredIconLabelDescriptionList"/>
    <dgm:cxn modelId="{3DEB7CDA-39FF-4D4F-A70E-F0A40484EF6A}" type="presParOf" srcId="{D33ABC6B-80E3-499A-B709-3A691F04610F}" destId="{254D1DBA-CF42-4CDD-8873-69A76B586C54}" srcOrd="0" destOrd="0" presId="urn:microsoft.com/office/officeart/2018/5/layout/CenteredIconLabelDescriptionList"/>
    <dgm:cxn modelId="{4AEDA51A-F89A-4454-BC4E-BCDA244470BB}" type="presParOf" srcId="{D33ABC6B-80E3-499A-B709-3A691F04610F}" destId="{6DC7D4A0-B727-4110-9A6F-736BAC049831}" srcOrd="1" destOrd="0" presId="urn:microsoft.com/office/officeart/2018/5/layout/CenteredIconLabelDescriptionList"/>
    <dgm:cxn modelId="{B609AF1B-09BA-45B5-8954-ADFA02DE578D}" type="presParOf" srcId="{D33ABC6B-80E3-499A-B709-3A691F04610F}" destId="{3AD820EE-FDBA-410E-8281-07258DF1578A}" srcOrd="2" destOrd="0" presId="urn:microsoft.com/office/officeart/2018/5/layout/CenteredIconLabelDescriptionList"/>
    <dgm:cxn modelId="{997D5492-D066-4ADB-BEAC-C6013301C628}" type="presParOf" srcId="{D33ABC6B-80E3-499A-B709-3A691F04610F}" destId="{A00FF3A8-7234-4B1D-8CF9-AA1B9D36F856}" srcOrd="3" destOrd="0" presId="urn:microsoft.com/office/officeart/2018/5/layout/CenteredIconLabelDescriptionList"/>
    <dgm:cxn modelId="{3E645395-4127-4204-9AE6-2E438572A580}" type="presParOf" srcId="{D33ABC6B-80E3-499A-B709-3A691F04610F}" destId="{797E375A-7433-4629-928B-68758A15FF28}" srcOrd="4" destOrd="0" presId="urn:microsoft.com/office/officeart/2018/5/layout/CenteredIconLabelDescriptionList"/>
    <dgm:cxn modelId="{5AB792D9-793F-499E-9CCE-4E2257D3201A}" type="presParOf" srcId="{87FC82C6-9DC5-412E-9B14-091CFBD032D1}" destId="{BF25B2E1-187C-4F97-B8BE-AA6AF780D720}" srcOrd="1" destOrd="0" presId="urn:microsoft.com/office/officeart/2018/5/layout/CenteredIconLabelDescriptionList"/>
    <dgm:cxn modelId="{70114741-F146-4D84-8FBD-5D7249A1A261}" type="presParOf" srcId="{87FC82C6-9DC5-412E-9B14-091CFBD032D1}" destId="{E0462418-2A57-4017-B5CC-40CD0B1313E2}" srcOrd="2" destOrd="0" presId="urn:microsoft.com/office/officeart/2018/5/layout/CenteredIconLabelDescriptionList"/>
    <dgm:cxn modelId="{92025F17-1035-4A9A-80CD-C02286F812EE}" type="presParOf" srcId="{E0462418-2A57-4017-B5CC-40CD0B1313E2}" destId="{7C99BAB7-8ECA-4A10-8D3D-65CF95B97795}" srcOrd="0" destOrd="0" presId="urn:microsoft.com/office/officeart/2018/5/layout/CenteredIconLabelDescriptionList"/>
    <dgm:cxn modelId="{CE2D1B18-44CB-4D42-BCD3-277C35F1E262}" type="presParOf" srcId="{E0462418-2A57-4017-B5CC-40CD0B1313E2}" destId="{A095E7BB-7A1D-4654-969C-45BBBC3467CD}" srcOrd="1" destOrd="0" presId="urn:microsoft.com/office/officeart/2018/5/layout/CenteredIconLabelDescriptionList"/>
    <dgm:cxn modelId="{44EA053B-A6F7-4181-B3ED-2E7FA0E93E4D}" type="presParOf" srcId="{E0462418-2A57-4017-B5CC-40CD0B1313E2}" destId="{BD630FE1-D68F-41D4-9F8B-6CFC1BA7CBEC}" srcOrd="2" destOrd="0" presId="urn:microsoft.com/office/officeart/2018/5/layout/CenteredIconLabelDescriptionList"/>
    <dgm:cxn modelId="{A371DAEC-75B7-46CF-B1B6-F682803FC292}" type="presParOf" srcId="{E0462418-2A57-4017-B5CC-40CD0B1313E2}" destId="{FD8554AF-A923-484E-92FD-45F23FDDFB79}" srcOrd="3" destOrd="0" presId="urn:microsoft.com/office/officeart/2018/5/layout/CenteredIconLabelDescriptionList"/>
    <dgm:cxn modelId="{15797DB1-B4A9-4C8C-B120-400BD2989565}" type="presParOf" srcId="{E0462418-2A57-4017-B5CC-40CD0B1313E2}" destId="{40C6687B-B23E-4D35-B587-FC883C54E0F7}" srcOrd="4" destOrd="0" presId="urn:microsoft.com/office/officeart/2018/5/layout/CenteredIconLabelDescriptionList"/>
    <dgm:cxn modelId="{645C587B-BCF2-4468-9455-C4665BA0DE6E}" type="presParOf" srcId="{87FC82C6-9DC5-412E-9B14-091CFBD032D1}" destId="{441D1995-128E-4A63-985E-B6E54757EC30}" srcOrd="3" destOrd="0" presId="urn:microsoft.com/office/officeart/2018/5/layout/CenteredIconLabelDescriptionList"/>
    <dgm:cxn modelId="{10233F0B-DB61-43A9-BC8D-035445E5674E}" type="presParOf" srcId="{87FC82C6-9DC5-412E-9B14-091CFBD032D1}" destId="{BA00B52D-85DF-4A92-81FF-B9EE7224B7BA}" srcOrd="4" destOrd="0" presId="urn:microsoft.com/office/officeart/2018/5/layout/CenteredIconLabelDescriptionList"/>
    <dgm:cxn modelId="{7FDF21DA-2768-4B00-9ABC-009ADA39940B}" type="presParOf" srcId="{BA00B52D-85DF-4A92-81FF-B9EE7224B7BA}" destId="{FCCBFD9C-05B1-4956-BE00-AA48E43D7CB4}" srcOrd="0" destOrd="0" presId="urn:microsoft.com/office/officeart/2018/5/layout/CenteredIconLabelDescriptionList"/>
    <dgm:cxn modelId="{8C2E46C4-2FD0-4414-8CB7-B8880E3A1FA3}" type="presParOf" srcId="{BA00B52D-85DF-4A92-81FF-B9EE7224B7BA}" destId="{1D92077B-CDD2-4D0F-ADC4-02BE79C0BBDC}" srcOrd="1" destOrd="0" presId="urn:microsoft.com/office/officeart/2018/5/layout/CenteredIconLabelDescriptionList"/>
    <dgm:cxn modelId="{B5F4671C-5EF7-4026-98E2-18BD70642490}" type="presParOf" srcId="{BA00B52D-85DF-4A92-81FF-B9EE7224B7BA}" destId="{ABE36D29-3A48-4BC0-BEF5-8984979D2292}" srcOrd="2" destOrd="0" presId="urn:microsoft.com/office/officeart/2018/5/layout/CenteredIconLabelDescriptionList"/>
    <dgm:cxn modelId="{A17728D3-834E-4D0A-BCE7-85860AD6AE97}" type="presParOf" srcId="{BA00B52D-85DF-4A92-81FF-B9EE7224B7BA}" destId="{A444019C-8740-4DE9-A854-FA5C21F666B4}" srcOrd="3" destOrd="0" presId="urn:microsoft.com/office/officeart/2018/5/layout/CenteredIconLabelDescriptionList"/>
    <dgm:cxn modelId="{FC20375F-1558-4E88-8325-DDC60908D979}" type="presParOf" srcId="{BA00B52D-85DF-4A92-81FF-B9EE7224B7BA}" destId="{B6BCA5FA-3501-4EA7-BB18-072F5C5E81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1FD-6E01-4933-BEB5-053C7F3571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3EE7B6-B5F7-4FFF-ADB6-6FE1E96CE022}">
      <dgm:prSet/>
      <dgm:spPr/>
      <dgm:t>
        <a:bodyPr/>
        <a:lstStyle/>
        <a:p>
          <a:r>
            <a:rPr lang="en-US" dirty="0"/>
            <a:t>Facilitate Solutioning, Architecture discussions</a:t>
          </a:r>
        </a:p>
      </dgm:t>
    </dgm:pt>
    <dgm:pt modelId="{406A6ECA-91B5-401C-AEC7-619797A3E334}" type="parTrans" cxnId="{D95C7558-E5E9-41ED-9417-2E00F4F37999}">
      <dgm:prSet/>
      <dgm:spPr/>
      <dgm:t>
        <a:bodyPr/>
        <a:lstStyle/>
        <a:p>
          <a:endParaRPr lang="en-US"/>
        </a:p>
      </dgm:t>
    </dgm:pt>
    <dgm:pt modelId="{EB13FCC2-E604-4C93-B7E0-DFD48E1F9235}" type="sibTrans" cxnId="{D95C7558-E5E9-41ED-9417-2E00F4F37999}">
      <dgm:prSet/>
      <dgm:spPr/>
      <dgm:t>
        <a:bodyPr/>
        <a:lstStyle/>
        <a:p>
          <a:endParaRPr lang="en-US"/>
        </a:p>
      </dgm:t>
    </dgm:pt>
    <dgm:pt modelId="{D1646E8E-49F1-466A-B86E-F94291450913}">
      <dgm:prSet/>
      <dgm:spPr/>
      <dgm:t>
        <a:bodyPr/>
        <a:lstStyle/>
        <a:p>
          <a:r>
            <a:rPr lang="en-US"/>
            <a:t>Enhance viability of PostgreSQL</a:t>
          </a:r>
        </a:p>
      </dgm:t>
    </dgm:pt>
    <dgm:pt modelId="{5C6F4417-4A7E-42D1-AA66-2EE16CFBD203}" type="parTrans" cxnId="{C240E22F-D3D1-4667-B050-CBA851190BD8}">
      <dgm:prSet/>
      <dgm:spPr/>
      <dgm:t>
        <a:bodyPr/>
        <a:lstStyle/>
        <a:p>
          <a:endParaRPr lang="en-US"/>
        </a:p>
      </dgm:t>
    </dgm:pt>
    <dgm:pt modelId="{6544EDAE-5825-4F2C-B36A-D4DCBFB6441D}" type="sibTrans" cxnId="{C240E22F-D3D1-4667-B050-CBA851190BD8}">
      <dgm:prSet/>
      <dgm:spPr/>
      <dgm:t>
        <a:bodyPr/>
        <a:lstStyle/>
        <a:p>
          <a:endParaRPr lang="en-US"/>
        </a:p>
      </dgm:t>
    </dgm:pt>
    <dgm:pt modelId="{76B9C9E0-68FA-4329-9B20-03630E42E3F4}" type="pres">
      <dgm:prSet presAssocID="{B77861FD-6E01-4933-BEB5-053C7F357104}" presName="root" presStyleCnt="0">
        <dgm:presLayoutVars>
          <dgm:dir/>
          <dgm:resizeHandles val="exact"/>
        </dgm:presLayoutVars>
      </dgm:prSet>
      <dgm:spPr/>
    </dgm:pt>
    <dgm:pt modelId="{1FCD253A-4F82-454A-A06F-AA88928C3174}" type="pres">
      <dgm:prSet presAssocID="{B77861FD-6E01-4933-BEB5-053C7F357104}" presName="container" presStyleCnt="0">
        <dgm:presLayoutVars>
          <dgm:dir/>
          <dgm:resizeHandles val="exact"/>
        </dgm:presLayoutVars>
      </dgm:prSet>
      <dgm:spPr/>
    </dgm:pt>
    <dgm:pt modelId="{1C2B1431-5AC7-4AB5-9D7C-BB0BCF332FA1}" type="pres">
      <dgm:prSet presAssocID="{513EE7B6-B5F7-4FFF-ADB6-6FE1E96CE022}" presName="compNode" presStyleCnt="0"/>
      <dgm:spPr/>
    </dgm:pt>
    <dgm:pt modelId="{CBAED1E3-1F43-48E0-B0F0-2A6113702FC0}" type="pres">
      <dgm:prSet presAssocID="{513EE7B6-B5F7-4FFF-ADB6-6FE1E96CE022}" presName="iconBgRect" presStyleLbl="bgShp" presStyleIdx="0" presStyleCnt="2"/>
      <dgm:spPr/>
    </dgm:pt>
    <dgm:pt modelId="{AA01E19C-7A76-4E14-BA82-678E89653317}" type="pres">
      <dgm:prSet presAssocID="{513EE7B6-B5F7-4FFF-ADB6-6FE1E96CE0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9040C5F-E4EA-4460-8663-4B796165912E}" type="pres">
      <dgm:prSet presAssocID="{513EE7B6-B5F7-4FFF-ADB6-6FE1E96CE022}" presName="spaceRect" presStyleCnt="0"/>
      <dgm:spPr/>
    </dgm:pt>
    <dgm:pt modelId="{F5768D04-B104-4520-A087-8D9EC4E0DDDC}" type="pres">
      <dgm:prSet presAssocID="{513EE7B6-B5F7-4FFF-ADB6-6FE1E96CE022}" presName="textRect" presStyleLbl="revTx" presStyleIdx="0" presStyleCnt="2">
        <dgm:presLayoutVars>
          <dgm:chMax val="1"/>
          <dgm:chPref val="1"/>
        </dgm:presLayoutVars>
      </dgm:prSet>
      <dgm:spPr/>
    </dgm:pt>
    <dgm:pt modelId="{76E2E136-B83F-43D4-A7E2-88A10C1E74F2}" type="pres">
      <dgm:prSet presAssocID="{EB13FCC2-E604-4C93-B7E0-DFD48E1F9235}" presName="sibTrans" presStyleLbl="sibTrans2D1" presStyleIdx="0" presStyleCnt="0"/>
      <dgm:spPr/>
    </dgm:pt>
    <dgm:pt modelId="{53F489A4-1531-475C-824C-9AE4ED9AD6CB}" type="pres">
      <dgm:prSet presAssocID="{D1646E8E-49F1-466A-B86E-F94291450913}" presName="compNode" presStyleCnt="0"/>
      <dgm:spPr/>
    </dgm:pt>
    <dgm:pt modelId="{76A70B79-7D23-4F5A-B45E-E83DF4449AE1}" type="pres">
      <dgm:prSet presAssocID="{D1646E8E-49F1-466A-B86E-F94291450913}" presName="iconBgRect" presStyleLbl="bgShp" presStyleIdx="1" presStyleCnt="2"/>
      <dgm:spPr/>
    </dgm:pt>
    <dgm:pt modelId="{26E27CD2-763F-44BA-97FD-B328F22718B6}" type="pres">
      <dgm:prSet presAssocID="{D1646E8E-49F1-466A-B86E-F942914509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0D84877-9626-4E4D-8C01-2D642FF276C5}" type="pres">
      <dgm:prSet presAssocID="{D1646E8E-49F1-466A-B86E-F94291450913}" presName="spaceRect" presStyleCnt="0"/>
      <dgm:spPr/>
    </dgm:pt>
    <dgm:pt modelId="{4967D181-3080-491E-93F6-6FA60C97788B}" type="pres">
      <dgm:prSet presAssocID="{D1646E8E-49F1-466A-B86E-F942914509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828326-FFBA-47A3-A348-BEADD133DFF4}" type="presOf" srcId="{EB13FCC2-E604-4C93-B7E0-DFD48E1F9235}" destId="{76E2E136-B83F-43D4-A7E2-88A10C1E74F2}" srcOrd="0" destOrd="0" presId="urn:microsoft.com/office/officeart/2018/2/layout/IconCircleList"/>
    <dgm:cxn modelId="{C240E22F-D3D1-4667-B050-CBA851190BD8}" srcId="{B77861FD-6E01-4933-BEB5-053C7F357104}" destId="{D1646E8E-49F1-466A-B86E-F94291450913}" srcOrd="1" destOrd="0" parTransId="{5C6F4417-4A7E-42D1-AA66-2EE16CFBD203}" sibTransId="{6544EDAE-5825-4F2C-B36A-D4DCBFB6441D}"/>
    <dgm:cxn modelId="{D95C7558-E5E9-41ED-9417-2E00F4F37999}" srcId="{B77861FD-6E01-4933-BEB5-053C7F357104}" destId="{513EE7B6-B5F7-4FFF-ADB6-6FE1E96CE022}" srcOrd="0" destOrd="0" parTransId="{406A6ECA-91B5-401C-AEC7-619797A3E334}" sibTransId="{EB13FCC2-E604-4C93-B7E0-DFD48E1F9235}"/>
    <dgm:cxn modelId="{5AAC7C8D-E05E-4A6F-B860-49B3D1B44CAF}" type="presOf" srcId="{513EE7B6-B5F7-4FFF-ADB6-6FE1E96CE022}" destId="{F5768D04-B104-4520-A087-8D9EC4E0DDDC}" srcOrd="0" destOrd="0" presId="urn:microsoft.com/office/officeart/2018/2/layout/IconCircleList"/>
    <dgm:cxn modelId="{C65D8194-31AC-4487-B1EF-1004946D844F}" type="presOf" srcId="{D1646E8E-49F1-466A-B86E-F94291450913}" destId="{4967D181-3080-491E-93F6-6FA60C97788B}" srcOrd="0" destOrd="0" presId="urn:microsoft.com/office/officeart/2018/2/layout/IconCircleList"/>
    <dgm:cxn modelId="{C1FAAEF7-D0B6-4A23-8C48-436E2DEDF916}" type="presOf" srcId="{B77861FD-6E01-4933-BEB5-053C7F357104}" destId="{76B9C9E0-68FA-4329-9B20-03630E42E3F4}" srcOrd="0" destOrd="0" presId="urn:microsoft.com/office/officeart/2018/2/layout/IconCircleList"/>
    <dgm:cxn modelId="{F290048D-6F55-4DA8-A84F-28DB759503CF}" type="presParOf" srcId="{76B9C9E0-68FA-4329-9B20-03630E42E3F4}" destId="{1FCD253A-4F82-454A-A06F-AA88928C3174}" srcOrd="0" destOrd="0" presId="urn:microsoft.com/office/officeart/2018/2/layout/IconCircleList"/>
    <dgm:cxn modelId="{BDC08122-4F36-43CC-956E-BFD23003DEF5}" type="presParOf" srcId="{1FCD253A-4F82-454A-A06F-AA88928C3174}" destId="{1C2B1431-5AC7-4AB5-9D7C-BB0BCF332FA1}" srcOrd="0" destOrd="0" presId="urn:microsoft.com/office/officeart/2018/2/layout/IconCircleList"/>
    <dgm:cxn modelId="{621425C8-E4EB-4CC0-965B-6454A8A7957A}" type="presParOf" srcId="{1C2B1431-5AC7-4AB5-9D7C-BB0BCF332FA1}" destId="{CBAED1E3-1F43-48E0-B0F0-2A6113702FC0}" srcOrd="0" destOrd="0" presId="urn:microsoft.com/office/officeart/2018/2/layout/IconCircleList"/>
    <dgm:cxn modelId="{59C4D920-AE9D-4642-99BB-DAF967AE78B5}" type="presParOf" srcId="{1C2B1431-5AC7-4AB5-9D7C-BB0BCF332FA1}" destId="{AA01E19C-7A76-4E14-BA82-678E89653317}" srcOrd="1" destOrd="0" presId="urn:microsoft.com/office/officeart/2018/2/layout/IconCircleList"/>
    <dgm:cxn modelId="{1CB5D98C-B3B8-4D56-9D3D-C27C7779240C}" type="presParOf" srcId="{1C2B1431-5AC7-4AB5-9D7C-BB0BCF332FA1}" destId="{C9040C5F-E4EA-4460-8663-4B796165912E}" srcOrd="2" destOrd="0" presId="urn:microsoft.com/office/officeart/2018/2/layout/IconCircleList"/>
    <dgm:cxn modelId="{9B182897-B96D-4F60-B40B-1449EFA700E6}" type="presParOf" srcId="{1C2B1431-5AC7-4AB5-9D7C-BB0BCF332FA1}" destId="{F5768D04-B104-4520-A087-8D9EC4E0DDDC}" srcOrd="3" destOrd="0" presId="urn:microsoft.com/office/officeart/2018/2/layout/IconCircleList"/>
    <dgm:cxn modelId="{0D8BFA28-0483-417C-94BF-8AC3BBFFD9DE}" type="presParOf" srcId="{1FCD253A-4F82-454A-A06F-AA88928C3174}" destId="{76E2E136-B83F-43D4-A7E2-88A10C1E74F2}" srcOrd="1" destOrd="0" presId="urn:microsoft.com/office/officeart/2018/2/layout/IconCircleList"/>
    <dgm:cxn modelId="{383A5DB0-22EF-404C-A353-D2E9EEF723AA}" type="presParOf" srcId="{1FCD253A-4F82-454A-A06F-AA88928C3174}" destId="{53F489A4-1531-475C-824C-9AE4ED9AD6CB}" srcOrd="2" destOrd="0" presId="urn:microsoft.com/office/officeart/2018/2/layout/IconCircleList"/>
    <dgm:cxn modelId="{F6D7AB32-69D7-4FCE-AD9D-CF38334540F6}" type="presParOf" srcId="{53F489A4-1531-475C-824C-9AE4ED9AD6CB}" destId="{76A70B79-7D23-4F5A-B45E-E83DF4449AE1}" srcOrd="0" destOrd="0" presId="urn:microsoft.com/office/officeart/2018/2/layout/IconCircleList"/>
    <dgm:cxn modelId="{7EE931B3-4477-4155-9A8A-55FC5AA331D2}" type="presParOf" srcId="{53F489A4-1531-475C-824C-9AE4ED9AD6CB}" destId="{26E27CD2-763F-44BA-97FD-B328F22718B6}" srcOrd="1" destOrd="0" presId="urn:microsoft.com/office/officeart/2018/2/layout/IconCircleList"/>
    <dgm:cxn modelId="{66BF604A-A49A-4461-85B3-9233662919B6}" type="presParOf" srcId="{53F489A4-1531-475C-824C-9AE4ED9AD6CB}" destId="{E0D84877-9626-4E4D-8C01-2D642FF276C5}" srcOrd="2" destOrd="0" presId="urn:microsoft.com/office/officeart/2018/2/layout/IconCircleList"/>
    <dgm:cxn modelId="{ABBEB867-64FB-4709-BA4E-BCC0A029E6B3}" type="presParOf" srcId="{53F489A4-1531-475C-824C-9AE4ED9AD6CB}" destId="{4967D181-3080-491E-93F6-6FA60C9778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5066B-B480-4E49-8F13-34DED84ADC8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FEB8E2-9C1E-4226-9FAE-3F5AA796E6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Capacity</a:t>
          </a:r>
        </a:p>
      </dgm:t>
    </dgm:pt>
    <dgm:pt modelId="{D102D9EF-E4E0-4911-B3B2-3A4181D765FA}" type="parTrans" cxnId="{59EE33B7-AF24-4B92-A4FB-035360AEA01B}">
      <dgm:prSet/>
      <dgm:spPr/>
      <dgm:t>
        <a:bodyPr/>
        <a:lstStyle/>
        <a:p>
          <a:endParaRPr lang="en-US"/>
        </a:p>
      </dgm:t>
    </dgm:pt>
    <dgm:pt modelId="{C3F2B07F-1D48-41E8-A0D0-74AE3A89073F}" type="sibTrans" cxnId="{59EE33B7-AF24-4B92-A4FB-035360AEA0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14AD49-4A2F-4FFC-BF20-6A774527E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Rich Features</a:t>
          </a:r>
        </a:p>
      </dgm:t>
    </dgm:pt>
    <dgm:pt modelId="{645A2356-A638-49EB-B4F9-61966BD980CE}" type="parTrans" cxnId="{996ABA3E-4E99-4366-9EBD-A4A518362CFA}">
      <dgm:prSet/>
      <dgm:spPr/>
      <dgm:t>
        <a:bodyPr/>
        <a:lstStyle/>
        <a:p>
          <a:endParaRPr lang="en-US"/>
        </a:p>
      </dgm:t>
    </dgm:pt>
    <dgm:pt modelId="{66027AE6-3E9F-45BE-B97D-FAB3BD5F150E}" type="sibTrans" cxnId="{996ABA3E-4E99-4366-9EBD-A4A518362C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DBEE32-6ECE-40D2-8F2D-21E7483781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</a:t>
          </a:r>
        </a:p>
      </dgm:t>
    </dgm:pt>
    <dgm:pt modelId="{BCC986C4-30DC-4620-85BE-A31C33C182E5}" type="parTrans" cxnId="{B45E6BD0-A82A-4957-A9C4-49ED21E6C9B6}">
      <dgm:prSet/>
      <dgm:spPr/>
      <dgm:t>
        <a:bodyPr/>
        <a:lstStyle/>
        <a:p>
          <a:endParaRPr lang="en-US"/>
        </a:p>
      </dgm:t>
    </dgm:pt>
    <dgm:pt modelId="{DCED67DE-037D-49A9-91CD-D913AB77401F}" type="sibTrans" cxnId="{B45E6BD0-A82A-4957-A9C4-49ED21E6C9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C3548A-0917-4A8D-B640-D09AA7B17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Adoption</a:t>
          </a:r>
        </a:p>
      </dgm:t>
    </dgm:pt>
    <dgm:pt modelId="{071925C7-AE2D-4D0B-BDF0-7836DFA44A95}" type="parTrans" cxnId="{6A8E037D-EA31-45BA-950B-9D3EB4EBFFEE}">
      <dgm:prSet/>
      <dgm:spPr/>
      <dgm:t>
        <a:bodyPr/>
        <a:lstStyle/>
        <a:p>
          <a:endParaRPr lang="en-US"/>
        </a:p>
      </dgm:t>
    </dgm:pt>
    <dgm:pt modelId="{AB54F323-A15D-4E7E-BB95-F97EAA94A7F6}" type="sibTrans" cxnId="{6A8E037D-EA31-45BA-950B-9D3EB4EBF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401E6C-D6C4-4284-B1D9-4AD7A1F96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Vendor, Consulting Support</a:t>
          </a:r>
        </a:p>
      </dgm:t>
    </dgm:pt>
    <dgm:pt modelId="{CBE5FD94-BA6F-4E34-83C0-6EAB9E2199B0}" type="parTrans" cxnId="{47999103-F26F-4F5F-B218-07A5FD1DB2A0}">
      <dgm:prSet/>
      <dgm:spPr/>
      <dgm:t>
        <a:bodyPr/>
        <a:lstStyle/>
        <a:p>
          <a:endParaRPr lang="en-US"/>
        </a:p>
      </dgm:t>
    </dgm:pt>
    <dgm:pt modelId="{2F1DB07B-CA2B-4FED-A0AD-BF25C9F5FB76}" type="sibTrans" cxnId="{47999103-F26F-4F5F-B218-07A5FD1DB2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D98E8B-72EB-404D-86DD-0B6C86B4D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</a:t>
          </a:r>
        </a:p>
      </dgm:t>
    </dgm:pt>
    <dgm:pt modelId="{A3729611-45CD-417B-B62B-53CDE31BCD30}" type="parTrans" cxnId="{E838A30D-F3D5-4AD6-8E38-F6767C9C1C1D}">
      <dgm:prSet/>
      <dgm:spPr/>
      <dgm:t>
        <a:bodyPr/>
        <a:lstStyle/>
        <a:p>
          <a:endParaRPr lang="en-US"/>
        </a:p>
      </dgm:t>
    </dgm:pt>
    <dgm:pt modelId="{DB9CC3D0-A5D3-4E1B-96AE-196FE050CFD4}" type="sibTrans" cxnId="{E838A30D-F3D5-4AD6-8E38-F6767C9C1C1D}">
      <dgm:prSet/>
      <dgm:spPr/>
      <dgm:t>
        <a:bodyPr/>
        <a:lstStyle/>
        <a:p>
          <a:endParaRPr lang="en-US"/>
        </a:p>
      </dgm:t>
    </dgm:pt>
    <dgm:pt modelId="{95C9BCAE-B22F-4C3C-921E-1B10342CFA11}" type="pres">
      <dgm:prSet presAssocID="{0AC5066B-B480-4E49-8F13-34DED84ADC8B}" presName="root" presStyleCnt="0">
        <dgm:presLayoutVars>
          <dgm:dir/>
          <dgm:resizeHandles val="exact"/>
        </dgm:presLayoutVars>
      </dgm:prSet>
      <dgm:spPr/>
    </dgm:pt>
    <dgm:pt modelId="{602364B4-CD4C-40AE-A87C-B58A9A37817F}" type="pres">
      <dgm:prSet presAssocID="{0AC5066B-B480-4E49-8F13-34DED84ADC8B}" presName="container" presStyleCnt="0">
        <dgm:presLayoutVars>
          <dgm:dir/>
          <dgm:resizeHandles val="exact"/>
        </dgm:presLayoutVars>
      </dgm:prSet>
      <dgm:spPr/>
    </dgm:pt>
    <dgm:pt modelId="{3D299BF1-05D6-4EB9-91BA-84826E10E82A}" type="pres">
      <dgm:prSet presAssocID="{8AFEB8E2-9C1E-4226-9FAE-3F5AA796E66E}" presName="compNode" presStyleCnt="0"/>
      <dgm:spPr/>
    </dgm:pt>
    <dgm:pt modelId="{6074E860-E771-43C3-B1C9-5493F7D95944}" type="pres">
      <dgm:prSet presAssocID="{8AFEB8E2-9C1E-4226-9FAE-3F5AA796E66E}" presName="iconBgRect" presStyleLbl="bgShp" presStyleIdx="0" presStyleCnt="6"/>
      <dgm:spPr/>
    </dgm:pt>
    <dgm:pt modelId="{9708434B-030E-456E-B95E-19D07EF3A851}" type="pres">
      <dgm:prSet presAssocID="{8AFEB8E2-9C1E-4226-9FAE-3F5AA796E66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4A9DF7E0-B584-4B5F-809A-E23C1746812D}" type="pres">
      <dgm:prSet presAssocID="{8AFEB8E2-9C1E-4226-9FAE-3F5AA796E66E}" presName="spaceRect" presStyleCnt="0"/>
      <dgm:spPr/>
    </dgm:pt>
    <dgm:pt modelId="{A5CD9B10-88F7-405C-9D9B-1FB8DD71805C}" type="pres">
      <dgm:prSet presAssocID="{8AFEB8E2-9C1E-4226-9FAE-3F5AA796E66E}" presName="textRect" presStyleLbl="revTx" presStyleIdx="0" presStyleCnt="6">
        <dgm:presLayoutVars>
          <dgm:chMax val="1"/>
          <dgm:chPref val="1"/>
        </dgm:presLayoutVars>
      </dgm:prSet>
      <dgm:spPr/>
    </dgm:pt>
    <dgm:pt modelId="{027B1357-7B62-4A10-AA25-1D81F3CAE61C}" type="pres">
      <dgm:prSet presAssocID="{C3F2B07F-1D48-41E8-A0D0-74AE3A89073F}" presName="sibTrans" presStyleLbl="sibTrans2D1" presStyleIdx="0" presStyleCnt="0"/>
      <dgm:spPr/>
    </dgm:pt>
    <dgm:pt modelId="{FCB89C5C-B1DC-4248-A3DF-35D9FB3E19CD}" type="pres">
      <dgm:prSet presAssocID="{8614AD49-4A2F-4FFC-BF20-6A774527EBDC}" presName="compNode" presStyleCnt="0"/>
      <dgm:spPr/>
    </dgm:pt>
    <dgm:pt modelId="{FC1AD6D6-C0CD-4C64-8B3C-2934052FF2FB}" type="pres">
      <dgm:prSet presAssocID="{8614AD49-4A2F-4FFC-BF20-6A774527EBDC}" presName="iconBgRect" presStyleLbl="bgShp" presStyleIdx="1" presStyleCnt="6"/>
      <dgm:spPr/>
    </dgm:pt>
    <dgm:pt modelId="{17C7E1CA-9AFB-49F1-B231-CD3350699253}" type="pres">
      <dgm:prSet presAssocID="{8614AD49-4A2F-4FFC-BF20-6A774527EB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ABE8DFD-EA2A-42AF-B48A-99253597A425}" type="pres">
      <dgm:prSet presAssocID="{8614AD49-4A2F-4FFC-BF20-6A774527EBDC}" presName="spaceRect" presStyleCnt="0"/>
      <dgm:spPr/>
    </dgm:pt>
    <dgm:pt modelId="{77C53E95-997C-4565-99D7-B9CFE305EDBB}" type="pres">
      <dgm:prSet presAssocID="{8614AD49-4A2F-4FFC-BF20-6A774527EBDC}" presName="textRect" presStyleLbl="revTx" presStyleIdx="1" presStyleCnt="6">
        <dgm:presLayoutVars>
          <dgm:chMax val="1"/>
          <dgm:chPref val="1"/>
        </dgm:presLayoutVars>
      </dgm:prSet>
      <dgm:spPr/>
    </dgm:pt>
    <dgm:pt modelId="{7E113C65-D3DA-4D8C-973A-8B586016DFD7}" type="pres">
      <dgm:prSet presAssocID="{66027AE6-3E9F-45BE-B97D-FAB3BD5F150E}" presName="sibTrans" presStyleLbl="sibTrans2D1" presStyleIdx="0" presStyleCnt="0"/>
      <dgm:spPr/>
    </dgm:pt>
    <dgm:pt modelId="{74E031F4-850F-431F-8A82-58298BEF1FC5}" type="pres">
      <dgm:prSet presAssocID="{C0DBEE32-6ECE-40D2-8F2D-21E748378198}" presName="compNode" presStyleCnt="0"/>
      <dgm:spPr/>
    </dgm:pt>
    <dgm:pt modelId="{A2D8E789-B79A-45CD-B410-E9A544F3DA43}" type="pres">
      <dgm:prSet presAssocID="{C0DBEE32-6ECE-40D2-8F2D-21E748378198}" presName="iconBgRect" presStyleLbl="bgShp" presStyleIdx="2" presStyleCnt="6"/>
      <dgm:spPr/>
    </dgm:pt>
    <dgm:pt modelId="{91D2B259-1DBF-4F6F-8ECF-68956910CE96}" type="pres">
      <dgm:prSet presAssocID="{C0DBEE32-6ECE-40D2-8F2D-21E74837819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sOn"/>
        </a:ext>
      </dgm:extLst>
    </dgm:pt>
    <dgm:pt modelId="{6ECBAA38-344A-4F56-996B-4609B274F4A5}" type="pres">
      <dgm:prSet presAssocID="{C0DBEE32-6ECE-40D2-8F2D-21E748378198}" presName="spaceRect" presStyleCnt="0"/>
      <dgm:spPr/>
    </dgm:pt>
    <dgm:pt modelId="{BE473F29-9644-4BE8-8803-3EEF4E6FA0C7}" type="pres">
      <dgm:prSet presAssocID="{C0DBEE32-6ECE-40D2-8F2D-21E748378198}" presName="textRect" presStyleLbl="revTx" presStyleIdx="2" presStyleCnt="6">
        <dgm:presLayoutVars>
          <dgm:chMax val="1"/>
          <dgm:chPref val="1"/>
        </dgm:presLayoutVars>
      </dgm:prSet>
      <dgm:spPr/>
    </dgm:pt>
    <dgm:pt modelId="{5478C8C9-7C4E-4C23-8C61-3BFBAD94C54E}" type="pres">
      <dgm:prSet presAssocID="{DCED67DE-037D-49A9-91CD-D913AB77401F}" presName="sibTrans" presStyleLbl="sibTrans2D1" presStyleIdx="0" presStyleCnt="0"/>
      <dgm:spPr/>
    </dgm:pt>
    <dgm:pt modelId="{49A82348-F3E5-4ECB-A495-0DFC7A3F9B67}" type="pres">
      <dgm:prSet presAssocID="{C3C3548A-0917-4A8D-B640-D09AA7B1788A}" presName="compNode" presStyleCnt="0"/>
      <dgm:spPr/>
    </dgm:pt>
    <dgm:pt modelId="{E2F9D891-1A03-4495-B517-F163F982EA5D}" type="pres">
      <dgm:prSet presAssocID="{C3C3548A-0917-4A8D-B640-D09AA7B1788A}" presName="iconBgRect" presStyleLbl="bgShp" presStyleIdx="3" presStyleCnt="6"/>
      <dgm:spPr/>
    </dgm:pt>
    <dgm:pt modelId="{951CC396-5F32-4724-BFE0-5E9953197EA1}" type="pres">
      <dgm:prSet presAssocID="{C3C3548A-0917-4A8D-B640-D09AA7B1788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DB3E254-3A9B-4803-9B5D-8EBFB4FB19B5}" type="pres">
      <dgm:prSet presAssocID="{C3C3548A-0917-4A8D-B640-D09AA7B1788A}" presName="spaceRect" presStyleCnt="0"/>
      <dgm:spPr/>
    </dgm:pt>
    <dgm:pt modelId="{9B205176-5D94-4C9E-9DAE-2D4F1D0CF30D}" type="pres">
      <dgm:prSet presAssocID="{C3C3548A-0917-4A8D-B640-D09AA7B1788A}" presName="textRect" presStyleLbl="revTx" presStyleIdx="3" presStyleCnt="6">
        <dgm:presLayoutVars>
          <dgm:chMax val="1"/>
          <dgm:chPref val="1"/>
        </dgm:presLayoutVars>
      </dgm:prSet>
      <dgm:spPr/>
    </dgm:pt>
    <dgm:pt modelId="{127655E3-8AE2-4F16-B9BB-D38E034A34F7}" type="pres">
      <dgm:prSet presAssocID="{AB54F323-A15D-4E7E-BB95-F97EAA94A7F6}" presName="sibTrans" presStyleLbl="sibTrans2D1" presStyleIdx="0" presStyleCnt="0"/>
      <dgm:spPr/>
    </dgm:pt>
    <dgm:pt modelId="{F9191CAF-6292-49A1-92CA-CB1BA1C47824}" type="pres">
      <dgm:prSet presAssocID="{FA401E6C-D6C4-4284-B1D9-4AD7A1F96245}" presName="compNode" presStyleCnt="0"/>
      <dgm:spPr/>
    </dgm:pt>
    <dgm:pt modelId="{136C0693-430A-4E50-A364-0FD53A6AC765}" type="pres">
      <dgm:prSet presAssocID="{FA401E6C-D6C4-4284-B1D9-4AD7A1F96245}" presName="iconBgRect" presStyleLbl="bgShp" presStyleIdx="4" presStyleCnt="6"/>
      <dgm:spPr/>
    </dgm:pt>
    <dgm:pt modelId="{A8E59D21-5E2A-4AF4-943D-B14962B2C96D}" type="pres">
      <dgm:prSet presAssocID="{FA401E6C-D6C4-4284-B1D9-4AD7A1F9624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DFA6560-5807-42AC-87FE-BC52A852F2CF}" type="pres">
      <dgm:prSet presAssocID="{FA401E6C-D6C4-4284-B1D9-4AD7A1F96245}" presName="spaceRect" presStyleCnt="0"/>
      <dgm:spPr/>
    </dgm:pt>
    <dgm:pt modelId="{D74FF9EE-55AA-4C19-9126-02AC9D54A05F}" type="pres">
      <dgm:prSet presAssocID="{FA401E6C-D6C4-4284-B1D9-4AD7A1F96245}" presName="textRect" presStyleLbl="revTx" presStyleIdx="4" presStyleCnt="6">
        <dgm:presLayoutVars>
          <dgm:chMax val="1"/>
          <dgm:chPref val="1"/>
        </dgm:presLayoutVars>
      </dgm:prSet>
      <dgm:spPr/>
    </dgm:pt>
    <dgm:pt modelId="{1AED8E3C-5114-4B4F-AB08-54161BBB0478}" type="pres">
      <dgm:prSet presAssocID="{2F1DB07B-CA2B-4FED-A0AD-BF25C9F5FB76}" presName="sibTrans" presStyleLbl="sibTrans2D1" presStyleIdx="0" presStyleCnt="0"/>
      <dgm:spPr/>
    </dgm:pt>
    <dgm:pt modelId="{AB29141E-9050-4CE7-B452-75144E1F273F}" type="pres">
      <dgm:prSet presAssocID="{77D98E8B-72EB-404D-86DD-0B6C86B4D05B}" presName="compNode" presStyleCnt="0"/>
      <dgm:spPr/>
    </dgm:pt>
    <dgm:pt modelId="{8BE029FF-9CBC-44ED-9B62-0038DC742C3B}" type="pres">
      <dgm:prSet presAssocID="{77D98E8B-72EB-404D-86DD-0B6C86B4D05B}" presName="iconBgRect" presStyleLbl="bgShp" presStyleIdx="5" presStyleCnt="6"/>
      <dgm:spPr/>
    </dgm:pt>
    <dgm:pt modelId="{AEEF7F28-DA87-421B-AFC0-23FFDC9A3D09}" type="pres">
      <dgm:prSet presAssocID="{77D98E8B-72EB-404D-86DD-0B6C86B4D05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BFB6905-8A25-4E85-81D1-E715CB0E5FE4}" type="pres">
      <dgm:prSet presAssocID="{77D98E8B-72EB-404D-86DD-0B6C86B4D05B}" presName="spaceRect" presStyleCnt="0"/>
      <dgm:spPr/>
    </dgm:pt>
    <dgm:pt modelId="{6906569D-BEE9-403F-9482-7635F2F88FD9}" type="pres">
      <dgm:prSet presAssocID="{77D98E8B-72EB-404D-86DD-0B6C86B4D05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7999103-F26F-4F5F-B218-07A5FD1DB2A0}" srcId="{0AC5066B-B480-4E49-8F13-34DED84ADC8B}" destId="{FA401E6C-D6C4-4284-B1D9-4AD7A1F96245}" srcOrd="4" destOrd="0" parTransId="{CBE5FD94-BA6F-4E34-83C0-6EAB9E2199B0}" sibTransId="{2F1DB07B-CA2B-4FED-A0AD-BF25C9F5FB76}"/>
    <dgm:cxn modelId="{44775D09-F1F1-4874-B3C6-9E7A3C038B5D}" type="presOf" srcId="{77D98E8B-72EB-404D-86DD-0B6C86B4D05B}" destId="{6906569D-BEE9-403F-9482-7635F2F88FD9}" srcOrd="0" destOrd="0" presId="urn:microsoft.com/office/officeart/2018/2/layout/IconCircleList"/>
    <dgm:cxn modelId="{E838A30D-F3D5-4AD6-8E38-F6767C9C1C1D}" srcId="{0AC5066B-B480-4E49-8F13-34DED84ADC8B}" destId="{77D98E8B-72EB-404D-86DD-0B6C86B4D05B}" srcOrd="5" destOrd="0" parTransId="{A3729611-45CD-417B-B62B-53CDE31BCD30}" sibTransId="{DB9CC3D0-A5D3-4E1B-96AE-196FE050CFD4}"/>
    <dgm:cxn modelId="{1D850E16-BA41-43E7-AF9A-C340AFF3EC9E}" type="presOf" srcId="{66027AE6-3E9F-45BE-B97D-FAB3BD5F150E}" destId="{7E113C65-D3DA-4D8C-973A-8B586016DFD7}" srcOrd="0" destOrd="0" presId="urn:microsoft.com/office/officeart/2018/2/layout/IconCircleList"/>
    <dgm:cxn modelId="{6BF8DC2A-9AF9-476E-AEE2-9C2D967E8786}" type="presOf" srcId="{8AFEB8E2-9C1E-4226-9FAE-3F5AA796E66E}" destId="{A5CD9B10-88F7-405C-9D9B-1FB8DD71805C}" srcOrd="0" destOrd="0" presId="urn:microsoft.com/office/officeart/2018/2/layout/IconCircleList"/>
    <dgm:cxn modelId="{F5EDA12F-4BEF-412A-B861-7D5C2A4A3AF3}" type="presOf" srcId="{C0DBEE32-6ECE-40D2-8F2D-21E748378198}" destId="{BE473F29-9644-4BE8-8803-3EEF4E6FA0C7}" srcOrd="0" destOrd="0" presId="urn:microsoft.com/office/officeart/2018/2/layout/IconCircleList"/>
    <dgm:cxn modelId="{996ABA3E-4E99-4366-9EBD-A4A518362CFA}" srcId="{0AC5066B-B480-4E49-8F13-34DED84ADC8B}" destId="{8614AD49-4A2F-4FFC-BF20-6A774527EBDC}" srcOrd="1" destOrd="0" parTransId="{645A2356-A638-49EB-B4F9-61966BD980CE}" sibTransId="{66027AE6-3E9F-45BE-B97D-FAB3BD5F150E}"/>
    <dgm:cxn modelId="{7233E83F-6571-419C-9C6D-11B533B8DE86}" type="presOf" srcId="{FA401E6C-D6C4-4284-B1D9-4AD7A1F96245}" destId="{D74FF9EE-55AA-4C19-9126-02AC9D54A05F}" srcOrd="0" destOrd="0" presId="urn:microsoft.com/office/officeart/2018/2/layout/IconCircleList"/>
    <dgm:cxn modelId="{26BA5D56-6427-4D7B-BB8B-40B8E29F96F3}" type="presOf" srcId="{2F1DB07B-CA2B-4FED-A0AD-BF25C9F5FB76}" destId="{1AED8E3C-5114-4B4F-AB08-54161BBB0478}" srcOrd="0" destOrd="0" presId="urn:microsoft.com/office/officeart/2018/2/layout/IconCircleList"/>
    <dgm:cxn modelId="{81548076-8D5C-4BCD-B8B2-8AA7E4076C04}" type="presOf" srcId="{0AC5066B-B480-4E49-8F13-34DED84ADC8B}" destId="{95C9BCAE-B22F-4C3C-921E-1B10342CFA11}" srcOrd="0" destOrd="0" presId="urn:microsoft.com/office/officeart/2018/2/layout/IconCircleList"/>
    <dgm:cxn modelId="{6A8E037D-EA31-45BA-950B-9D3EB4EBFFEE}" srcId="{0AC5066B-B480-4E49-8F13-34DED84ADC8B}" destId="{C3C3548A-0917-4A8D-B640-D09AA7B1788A}" srcOrd="3" destOrd="0" parTransId="{071925C7-AE2D-4D0B-BDF0-7836DFA44A95}" sibTransId="{AB54F323-A15D-4E7E-BB95-F97EAA94A7F6}"/>
    <dgm:cxn modelId="{ED83EF7D-D3BB-4C85-B3E2-CC8B1E9DD8B4}" type="presOf" srcId="{8614AD49-4A2F-4FFC-BF20-6A774527EBDC}" destId="{77C53E95-997C-4565-99D7-B9CFE305EDBB}" srcOrd="0" destOrd="0" presId="urn:microsoft.com/office/officeart/2018/2/layout/IconCircleList"/>
    <dgm:cxn modelId="{59EE33B7-AF24-4B92-A4FB-035360AEA01B}" srcId="{0AC5066B-B480-4E49-8F13-34DED84ADC8B}" destId="{8AFEB8E2-9C1E-4226-9FAE-3F5AA796E66E}" srcOrd="0" destOrd="0" parTransId="{D102D9EF-E4E0-4911-B3B2-3A4181D765FA}" sibTransId="{C3F2B07F-1D48-41E8-A0D0-74AE3A89073F}"/>
    <dgm:cxn modelId="{9C10D2BE-4DE6-4EB6-98CB-9C903C149657}" type="presOf" srcId="{AB54F323-A15D-4E7E-BB95-F97EAA94A7F6}" destId="{127655E3-8AE2-4F16-B9BB-D38E034A34F7}" srcOrd="0" destOrd="0" presId="urn:microsoft.com/office/officeart/2018/2/layout/IconCircleList"/>
    <dgm:cxn modelId="{B45E6BD0-A82A-4957-A9C4-49ED21E6C9B6}" srcId="{0AC5066B-B480-4E49-8F13-34DED84ADC8B}" destId="{C0DBEE32-6ECE-40D2-8F2D-21E748378198}" srcOrd="2" destOrd="0" parTransId="{BCC986C4-30DC-4620-85BE-A31C33C182E5}" sibTransId="{DCED67DE-037D-49A9-91CD-D913AB77401F}"/>
    <dgm:cxn modelId="{0F20D9E4-FB4B-4D13-803C-C545546B5E55}" type="presOf" srcId="{C3C3548A-0917-4A8D-B640-D09AA7B1788A}" destId="{9B205176-5D94-4C9E-9DAE-2D4F1D0CF30D}" srcOrd="0" destOrd="0" presId="urn:microsoft.com/office/officeart/2018/2/layout/IconCircleList"/>
    <dgm:cxn modelId="{0FBD16F9-9ECE-4647-A42C-73DAB6967060}" type="presOf" srcId="{C3F2B07F-1D48-41E8-A0D0-74AE3A89073F}" destId="{027B1357-7B62-4A10-AA25-1D81F3CAE61C}" srcOrd="0" destOrd="0" presId="urn:microsoft.com/office/officeart/2018/2/layout/IconCircleList"/>
    <dgm:cxn modelId="{ACBA6BFB-4134-492A-9764-1552E22FAE9D}" type="presOf" srcId="{DCED67DE-037D-49A9-91CD-D913AB77401F}" destId="{5478C8C9-7C4E-4C23-8C61-3BFBAD94C54E}" srcOrd="0" destOrd="0" presId="urn:microsoft.com/office/officeart/2018/2/layout/IconCircleList"/>
    <dgm:cxn modelId="{144D0D94-C09A-4033-A3A7-7D5D6380CE64}" type="presParOf" srcId="{95C9BCAE-B22F-4C3C-921E-1B10342CFA11}" destId="{602364B4-CD4C-40AE-A87C-B58A9A37817F}" srcOrd="0" destOrd="0" presId="urn:microsoft.com/office/officeart/2018/2/layout/IconCircleList"/>
    <dgm:cxn modelId="{A4AEEBC7-669E-49E8-9478-7F36F07BF23D}" type="presParOf" srcId="{602364B4-CD4C-40AE-A87C-B58A9A37817F}" destId="{3D299BF1-05D6-4EB9-91BA-84826E10E82A}" srcOrd="0" destOrd="0" presId="urn:microsoft.com/office/officeart/2018/2/layout/IconCircleList"/>
    <dgm:cxn modelId="{B16FFDA6-5F89-43DF-AE27-8EFF6660E861}" type="presParOf" srcId="{3D299BF1-05D6-4EB9-91BA-84826E10E82A}" destId="{6074E860-E771-43C3-B1C9-5493F7D95944}" srcOrd="0" destOrd="0" presId="urn:microsoft.com/office/officeart/2018/2/layout/IconCircleList"/>
    <dgm:cxn modelId="{B30ED15E-E3F3-49B7-8143-9AD0E9F47375}" type="presParOf" srcId="{3D299BF1-05D6-4EB9-91BA-84826E10E82A}" destId="{9708434B-030E-456E-B95E-19D07EF3A851}" srcOrd="1" destOrd="0" presId="urn:microsoft.com/office/officeart/2018/2/layout/IconCircleList"/>
    <dgm:cxn modelId="{0424DADE-5FE6-4F32-88D5-6B61F69CBE85}" type="presParOf" srcId="{3D299BF1-05D6-4EB9-91BA-84826E10E82A}" destId="{4A9DF7E0-B584-4B5F-809A-E23C1746812D}" srcOrd="2" destOrd="0" presId="urn:microsoft.com/office/officeart/2018/2/layout/IconCircleList"/>
    <dgm:cxn modelId="{8B91A0EB-A8E3-443E-8452-188230D1ABAE}" type="presParOf" srcId="{3D299BF1-05D6-4EB9-91BA-84826E10E82A}" destId="{A5CD9B10-88F7-405C-9D9B-1FB8DD71805C}" srcOrd="3" destOrd="0" presId="urn:microsoft.com/office/officeart/2018/2/layout/IconCircleList"/>
    <dgm:cxn modelId="{E2EB0670-7244-4B98-A49F-1A22A6C2BE2C}" type="presParOf" srcId="{602364B4-CD4C-40AE-A87C-B58A9A37817F}" destId="{027B1357-7B62-4A10-AA25-1D81F3CAE61C}" srcOrd="1" destOrd="0" presId="urn:microsoft.com/office/officeart/2018/2/layout/IconCircleList"/>
    <dgm:cxn modelId="{EA0423F0-8604-41D8-B395-238AABD6273A}" type="presParOf" srcId="{602364B4-CD4C-40AE-A87C-B58A9A37817F}" destId="{FCB89C5C-B1DC-4248-A3DF-35D9FB3E19CD}" srcOrd="2" destOrd="0" presId="urn:microsoft.com/office/officeart/2018/2/layout/IconCircleList"/>
    <dgm:cxn modelId="{D6F4C6FE-5AE0-4443-AA3C-042865A0CB3A}" type="presParOf" srcId="{FCB89C5C-B1DC-4248-A3DF-35D9FB3E19CD}" destId="{FC1AD6D6-C0CD-4C64-8B3C-2934052FF2FB}" srcOrd="0" destOrd="0" presId="urn:microsoft.com/office/officeart/2018/2/layout/IconCircleList"/>
    <dgm:cxn modelId="{77425611-56AD-43FE-B41D-433A03F1B6EF}" type="presParOf" srcId="{FCB89C5C-B1DC-4248-A3DF-35D9FB3E19CD}" destId="{17C7E1CA-9AFB-49F1-B231-CD3350699253}" srcOrd="1" destOrd="0" presId="urn:microsoft.com/office/officeart/2018/2/layout/IconCircleList"/>
    <dgm:cxn modelId="{7A5B4526-934B-4587-AA01-07DA03C3E969}" type="presParOf" srcId="{FCB89C5C-B1DC-4248-A3DF-35D9FB3E19CD}" destId="{CABE8DFD-EA2A-42AF-B48A-99253597A425}" srcOrd="2" destOrd="0" presId="urn:microsoft.com/office/officeart/2018/2/layout/IconCircleList"/>
    <dgm:cxn modelId="{72655642-2E14-4D2A-9AB7-12DF8FD13ECD}" type="presParOf" srcId="{FCB89C5C-B1DC-4248-A3DF-35D9FB3E19CD}" destId="{77C53E95-997C-4565-99D7-B9CFE305EDBB}" srcOrd="3" destOrd="0" presId="urn:microsoft.com/office/officeart/2018/2/layout/IconCircleList"/>
    <dgm:cxn modelId="{2AF10B29-7076-417F-9B0E-21004FEF701E}" type="presParOf" srcId="{602364B4-CD4C-40AE-A87C-B58A9A37817F}" destId="{7E113C65-D3DA-4D8C-973A-8B586016DFD7}" srcOrd="3" destOrd="0" presId="urn:microsoft.com/office/officeart/2018/2/layout/IconCircleList"/>
    <dgm:cxn modelId="{CA357BF8-9034-46B8-BA9E-48E206502EAE}" type="presParOf" srcId="{602364B4-CD4C-40AE-A87C-B58A9A37817F}" destId="{74E031F4-850F-431F-8A82-58298BEF1FC5}" srcOrd="4" destOrd="0" presId="urn:microsoft.com/office/officeart/2018/2/layout/IconCircleList"/>
    <dgm:cxn modelId="{A8285693-DE13-4D3D-A1BE-072F5428C9A4}" type="presParOf" srcId="{74E031F4-850F-431F-8A82-58298BEF1FC5}" destId="{A2D8E789-B79A-45CD-B410-E9A544F3DA43}" srcOrd="0" destOrd="0" presId="urn:microsoft.com/office/officeart/2018/2/layout/IconCircleList"/>
    <dgm:cxn modelId="{15835419-87BF-49E6-BE78-0EDF9826CD51}" type="presParOf" srcId="{74E031F4-850F-431F-8A82-58298BEF1FC5}" destId="{91D2B259-1DBF-4F6F-8ECF-68956910CE96}" srcOrd="1" destOrd="0" presId="urn:microsoft.com/office/officeart/2018/2/layout/IconCircleList"/>
    <dgm:cxn modelId="{A9463AD2-A034-4672-9EFB-DC66C6C61BCB}" type="presParOf" srcId="{74E031F4-850F-431F-8A82-58298BEF1FC5}" destId="{6ECBAA38-344A-4F56-996B-4609B274F4A5}" srcOrd="2" destOrd="0" presId="urn:microsoft.com/office/officeart/2018/2/layout/IconCircleList"/>
    <dgm:cxn modelId="{18E66FC4-8038-4EA5-9397-FE00DA8D4660}" type="presParOf" srcId="{74E031F4-850F-431F-8A82-58298BEF1FC5}" destId="{BE473F29-9644-4BE8-8803-3EEF4E6FA0C7}" srcOrd="3" destOrd="0" presId="urn:microsoft.com/office/officeart/2018/2/layout/IconCircleList"/>
    <dgm:cxn modelId="{EA8C03F3-B68B-4B3F-82D2-535D5DBB3D18}" type="presParOf" srcId="{602364B4-CD4C-40AE-A87C-B58A9A37817F}" destId="{5478C8C9-7C4E-4C23-8C61-3BFBAD94C54E}" srcOrd="5" destOrd="0" presId="urn:microsoft.com/office/officeart/2018/2/layout/IconCircleList"/>
    <dgm:cxn modelId="{8D50F94E-7EA0-4B8B-A6A6-0776B4F875B6}" type="presParOf" srcId="{602364B4-CD4C-40AE-A87C-B58A9A37817F}" destId="{49A82348-F3E5-4ECB-A495-0DFC7A3F9B67}" srcOrd="6" destOrd="0" presId="urn:microsoft.com/office/officeart/2018/2/layout/IconCircleList"/>
    <dgm:cxn modelId="{0530A76E-EB96-40F6-B7AC-CEDC147118FA}" type="presParOf" srcId="{49A82348-F3E5-4ECB-A495-0DFC7A3F9B67}" destId="{E2F9D891-1A03-4495-B517-F163F982EA5D}" srcOrd="0" destOrd="0" presId="urn:microsoft.com/office/officeart/2018/2/layout/IconCircleList"/>
    <dgm:cxn modelId="{62FEDE24-881F-4EA3-81E3-9E84D1ADCEE3}" type="presParOf" srcId="{49A82348-F3E5-4ECB-A495-0DFC7A3F9B67}" destId="{951CC396-5F32-4724-BFE0-5E9953197EA1}" srcOrd="1" destOrd="0" presId="urn:microsoft.com/office/officeart/2018/2/layout/IconCircleList"/>
    <dgm:cxn modelId="{9B917715-F9CB-4E4B-B8C8-AC9D904AE14D}" type="presParOf" srcId="{49A82348-F3E5-4ECB-A495-0DFC7A3F9B67}" destId="{FDB3E254-3A9B-4803-9B5D-8EBFB4FB19B5}" srcOrd="2" destOrd="0" presId="urn:microsoft.com/office/officeart/2018/2/layout/IconCircleList"/>
    <dgm:cxn modelId="{77940FFB-2EEA-49DC-949F-0169A13358DF}" type="presParOf" srcId="{49A82348-F3E5-4ECB-A495-0DFC7A3F9B67}" destId="{9B205176-5D94-4C9E-9DAE-2D4F1D0CF30D}" srcOrd="3" destOrd="0" presId="urn:microsoft.com/office/officeart/2018/2/layout/IconCircleList"/>
    <dgm:cxn modelId="{310022F5-557D-40E0-8BE9-97F1B3725766}" type="presParOf" srcId="{602364B4-CD4C-40AE-A87C-B58A9A37817F}" destId="{127655E3-8AE2-4F16-B9BB-D38E034A34F7}" srcOrd="7" destOrd="0" presId="urn:microsoft.com/office/officeart/2018/2/layout/IconCircleList"/>
    <dgm:cxn modelId="{270BE39C-7AAD-4353-9E45-12A1AC272F44}" type="presParOf" srcId="{602364B4-CD4C-40AE-A87C-B58A9A37817F}" destId="{F9191CAF-6292-49A1-92CA-CB1BA1C47824}" srcOrd="8" destOrd="0" presId="urn:microsoft.com/office/officeart/2018/2/layout/IconCircleList"/>
    <dgm:cxn modelId="{0EEEAADA-E423-4486-A519-44951B3702DA}" type="presParOf" srcId="{F9191CAF-6292-49A1-92CA-CB1BA1C47824}" destId="{136C0693-430A-4E50-A364-0FD53A6AC765}" srcOrd="0" destOrd="0" presId="urn:microsoft.com/office/officeart/2018/2/layout/IconCircleList"/>
    <dgm:cxn modelId="{B1EF343C-0C7B-4643-9907-B43A3602D633}" type="presParOf" srcId="{F9191CAF-6292-49A1-92CA-CB1BA1C47824}" destId="{A8E59D21-5E2A-4AF4-943D-B14962B2C96D}" srcOrd="1" destOrd="0" presId="urn:microsoft.com/office/officeart/2018/2/layout/IconCircleList"/>
    <dgm:cxn modelId="{3D59F782-700B-4BE5-B56C-4C3BEC0A8EAC}" type="presParOf" srcId="{F9191CAF-6292-49A1-92CA-CB1BA1C47824}" destId="{7DFA6560-5807-42AC-87FE-BC52A852F2CF}" srcOrd="2" destOrd="0" presId="urn:microsoft.com/office/officeart/2018/2/layout/IconCircleList"/>
    <dgm:cxn modelId="{7D867BFC-995D-413F-B540-6E2D7217D2A5}" type="presParOf" srcId="{F9191CAF-6292-49A1-92CA-CB1BA1C47824}" destId="{D74FF9EE-55AA-4C19-9126-02AC9D54A05F}" srcOrd="3" destOrd="0" presId="urn:microsoft.com/office/officeart/2018/2/layout/IconCircleList"/>
    <dgm:cxn modelId="{963BF6DC-58F0-4BCA-B112-63F475E2AE84}" type="presParOf" srcId="{602364B4-CD4C-40AE-A87C-B58A9A37817F}" destId="{1AED8E3C-5114-4B4F-AB08-54161BBB0478}" srcOrd="9" destOrd="0" presId="urn:microsoft.com/office/officeart/2018/2/layout/IconCircleList"/>
    <dgm:cxn modelId="{58DEE853-DF7C-4E45-8CC4-FCEA3A3B4039}" type="presParOf" srcId="{602364B4-CD4C-40AE-A87C-B58A9A37817F}" destId="{AB29141E-9050-4CE7-B452-75144E1F273F}" srcOrd="10" destOrd="0" presId="urn:microsoft.com/office/officeart/2018/2/layout/IconCircleList"/>
    <dgm:cxn modelId="{25E4D62E-2764-4620-A413-9AF7185F2AE4}" type="presParOf" srcId="{AB29141E-9050-4CE7-B452-75144E1F273F}" destId="{8BE029FF-9CBC-44ED-9B62-0038DC742C3B}" srcOrd="0" destOrd="0" presId="urn:microsoft.com/office/officeart/2018/2/layout/IconCircleList"/>
    <dgm:cxn modelId="{6D9F3B79-0AD5-4503-A509-A245DAD93B64}" type="presParOf" srcId="{AB29141E-9050-4CE7-B452-75144E1F273F}" destId="{AEEF7F28-DA87-421B-AFC0-23FFDC9A3D09}" srcOrd="1" destOrd="0" presId="urn:microsoft.com/office/officeart/2018/2/layout/IconCircleList"/>
    <dgm:cxn modelId="{EBDB0405-25FE-431D-A208-FF7A3A74E668}" type="presParOf" srcId="{AB29141E-9050-4CE7-B452-75144E1F273F}" destId="{8BFB6905-8A25-4E85-81D1-E715CB0E5FE4}" srcOrd="2" destOrd="0" presId="urn:microsoft.com/office/officeart/2018/2/layout/IconCircleList"/>
    <dgm:cxn modelId="{3A9FF5B6-88BC-454C-9D27-C810113BE920}" type="presParOf" srcId="{AB29141E-9050-4CE7-B452-75144E1F273F}" destId="{6906569D-BEE9-403F-9482-7635F2F88F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FBBBD-BB8C-4226-8012-E58F1A1B50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102299F-FB53-472D-84EA-B58369CD7B5F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/>
            </a:rPr>
            <a:t>Relational, JSON</a:t>
          </a:r>
          <a:endParaRPr lang="en-US" b="0" i="0" u="none" strike="noStrike" cap="none" baseline="0" noProof="0" dirty="0">
            <a:latin typeface="Calibri Light"/>
            <a:cs typeface="Calibri Light"/>
          </a:endParaRPr>
        </a:p>
      </dgm:t>
    </dgm:pt>
    <dgm:pt modelId="{442ABB54-8ECE-4DE3-AF12-835C9ED6A00E}" type="parTrans" cxnId="{4D88BA7F-85C2-4F06-86CB-B07795E3CFC9}">
      <dgm:prSet/>
      <dgm:spPr/>
      <dgm:t>
        <a:bodyPr/>
        <a:lstStyle/>
        <a:p>
          <a:endParaRPr lang="en-US"/>
        </a:p>
      </dgm:t>
    </dgm:pt>
    <dgm:pt modelId="{7C565791-8093-43CA-9B7E-1F5D0530D7E0}" type="sibTrans" cxnId="{4D88BA7F-85C2-4F06-86CB-B07795E3CFC9}">
      <dgm:prSet/>
      <dgm:spPr/>
      <dgm:t>
        <a:bodyPr/>
        <a:lstStyle/>
        <a:p>
          <a:endParaRPr lang="en-US"/>
        </a:p>
      </dgm:t>
    </dgm:pt>
    <dgm:pt modelId="{F4E503A5-CA60-4493-83A8-34B1AB7CF4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Read Only Copy</a:t>
          </a:r>
          <a:endParaRPr lang="en-US" dirty="0"/>
        </a:p>
      </dgm:t>
    </dgm:pt>
    <dgm:pt modelId="{7B9D25E3-F1F1-4517-A3ED-9950EDCC6528}" type="parTrans" cxnId="{6A836698-1B0F-45BA-933A-ACB73776D7F2}">
      <dgm:prSet/>
      <dgm:spPr/>
      <dgm:t>
        <a:bodyPr/>
        <a:lstStyle/>
        <a:p>
          <a:endParaRPr lang="en-US"/>
        </a:p>
      </dgm:t>
    </dgm:pt>
    <dgm:pt modelId="{05D67079-9918-4497-8EE7-282BA27D7EDB}" type="sibTrans" cxnId="{6A836698-1B0F-45BA-933A-ACB73776D7F2}">
      <dgm:prSet/>
      <dgm:spPr/>
      <dgm:t>
        <a:bodyPr/>
        <a:lstStyle/>
        <a:p>
          <a:endParaRPr lang="en-US"/>
        </a:p>
      </dgm:t>
    </dgm:pt>
    <dgm:pt modelId="{DCE6EDB5-DC13-4342-B83C-22ADBA1E96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err="1">
              <a:latin typeface="Calibri Light" panose="020F0302020204030204"/>
            </a:rPr>
            <a:t>pgBouncer</a:t>
          </a:r>
          <a:endParaRPr lang="en-US" dirty="0"/>
        </a:p>
      </dgm:t>
    </dgm:pt>
    <dgm:pt modelId="{711E192D-E94C-4BBC-A785-FD4281814EFE}" type="parTrans" cxnId="{4B579CBF-59CE-4EF1-84D6-91C4A5828A76}">
      <dgm:prSet/>
      <dgm:spPr/>
      <dgm:t>
        <a:bodyPr/>
        <a:lstStyle/>
        <a:p>
          <a:endParaRPr lang="en-US"/>
        </a:p>
      </dgm:t>
    </dgm:pt>
    <dgm:pt modelId="{55AAF0CE-79B1-4856-9D02-EE165B832B23}" type="sibTrans" cxnId="{4B579CBF-59CE-4EF1-84D6-91C4A5828A76}">
      <dgm:prSet/>
      <dgm:spPr/>
      <dgm:t>
        <a:bodyPr/>
        <a:lstStyle/>
        <a:p>
          <a:endParaRPr lang="en-US"/>
        </a:p>
      </dgm:t>
    </dgm:pt>
    <dgm:pt modelId="{C98DF029-8769-4795-868A-FF05E6BDDD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>
              <a:latin typeface="Calibri Light" panose="020F0302020204030204"/>
            </a:rPr>
            <a:t>GraphQL</a:t>
          </a:r>
          <a:endParaRPr lang="en-US" dirty="0"/>
        </a:p>
      </dgm:t>
    </dgm:pt>
    <dgm:pt modelId="{0FABDF1A-C20E-47D1-A9D3-B9E4938B8113}" type="parTrans" cxnId="{6A9FEFC2-57CF-4492-B3F4-F77B0319184C}">
      <dgm:prSet/>
      <dgm:spPr/>
      <dgm:t>
        <a:bodyPr/>
        <a:lstStyle/>
        <a:p>
          <a:endParaRPr lang="en-US"/>
        </a:p>
      </dgm:t>
    </dgm:pt>
    <dgm:pt modelId="{B7024CA9-82DB-4166-873D-CA96E0FB92A1}" type="sibTrans" cxnId="{6A9FEFC2-57CF-4492-B3F4-F77B0319184C}">
      <dgm:prSet/>
      <dgm:spPr/>
      <dgm:t>
        <a:bodyPr/>
        <a:lstStyle/>
        <a:p>
          <a:endParaRPr lang="en-US"/>
        </a:p>
      </dgm:t>
    </dgm:pt>
    <dgm:pt modelId="{F85215D6-34BF-44A7-96D8-607C4FDEFB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Serverless</a:t>
          </a:r>
          <a:endParaRPr lang="en-US" dirty="0"/>
        </a:p>
      </dgm:t>
    </dgm:pt>
    <dgm:pt modelId="{5BB6BE1C-CAAD-41C2-9CF3-1498A1418E2B}" type="parTrans" cxnId="{AF8E2493-EDEA-45D2-80F3-3A8798C15CCC}">
      <dgm:prSet/>
      <dgm:spPr/>
      <dgm:t>
        <a:bodyPr/>
        <a:lstStyle/>
        <a:p>
          <a:endParaRPr lang="en-US"/>
        </a:p>
      </dgm:t>
    </dgm:pt>
    <dgm:pt modelId="{4260FDF5-9CB1-4C3A-BE92-95D3BC8376F6}" type="sibTrans" cxnId="{AF8E2493-EDEA-45D2-80F3-3A8798C15CCC}">
      <dgm:prSet/>
      <dgm:spPr/>
      <dgm:t>
        <a:bodyPr/>
        <a:lstStyle/>
        <a:p>
          <a:endParaRPr lang="en-US"/>
        </a:p>
      </dgm:t>
    </dgm:pt>
    <dgm:pt modelId="{57CFAE06-7E6B-47A0-85B1-6C50D4D35EE9}" type="pres">
      <dgm:prSet presAssocID="{C06FBBBD-BB8C-4226-8012-E58F1A1B50FB}" presName="root" presStyleCnt="0">
        <dgm:presLayoutVars>
          <dgm:dir/>
          <dgm:resizeHandles val="exact"/>
        </dgm:presLayoutVars>
      </dgm:prSet>
      <dgm:spPr/>
    </dgm:pt>
    <dgm:pt modelId="{CFA80EBC-C688-434C-8C69-220CB7935F41}" type="pres">
      <dgm:prSet presAssocID="{2102299F-FB53-472D-84EA-B58369CD7B5F}" presName="compNode" presStyleCnt="0"/>
      <dgm:spPr/>
    </dgm:pt>
    <dgm:pt modelId="{9D45A1D3-2A6F-4C0D-A764-FF93C18266DB}" type="pres">
      <dgm:prSet presAssocID="{2102299F-FB53-472D-84EA-B58369CD7B5F}" presName="iconBgRect" presStyleLbl="bgShp" presStyleIdx="0" presStyleCnt="5"/>
      <dgm:spPr/>
    </dgm:pt>
    <dgm:pt modelId="{67D1F27C-147A-4B3F-A45C-44832533CB6F}" type="pres">
      <dgm:prSet presAssocID="{2102299F-FB53-472D-84EA-B58369CD7B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B3C6B12-25D9-412B-95CF-901C94413ECF}" type="pres">
      <dgm:prSet presAssocID="{2102299F-FB53-472D-84EA-B58369CD7B5F}" presName="spaceRect" presStyleCnt="0"/>
      <dgm:spPr/>
    </dgm:pt>
    <dgm:pt modelId="{D7D20798-2F8D-4D67-B0F2-5F4A36D01FD9}" type="pres">
      <dgm:prSet presAssocID="{2102299F-FB53-472D-84EA-B58369CD7B5F}" presName="textRect" presStyleLbl="revTx" presStyleIdx="0" presStyleCnt="5">
        <dgm:presLayoutVars>
          <dgm:chMax val="1"/>
          <dgm:chPref val="1"/>
        </dgm:presLayoutVars>
      </dgm:prSet>
      <dgm:spPr/>
    </dgm:pt>
    <dgm:pt modelId="{C8648D0C-4BFC-496E-878C-DE837579F76A}" type="pres">
      <dgm:prSet presAssocID="{7C565791-8093-43CA-9B7E-1F5D0530D7E0}" presName="sibTrans" presStyleCnt="0"/>
      <dgm:spPr/>
    </dgm:pt>
    <dgm:pt modelId="{1B714725-00C2-4279-A233-BFA1A435F61D}" type="pres">
      <dgm:prSet presAssocID="{F4E503A5-CA60-4493-83A8-34B1AB7CF46A}" presName="compNode" presStyleCnt="0"/>
      <dgm:spPr/>
    </dgm:pt>
    <dgm:pt modelId="{B61F1D8C-DAB0-4C41-83D7-FB25D0900740}" type="pres">
      <dgm:prSet presAssocID="{F4E503A5-CA60-4493-83A8-34B1AB7CF46A}" presName="iconBgRect" presStyleLbl="bgShp" presStyleIdx="1" presStyleCnt="5"/>
      <dgm:spPr/>
    </dgm:pt>
    <dgm:pt modelId="{85C179FC-A105-47CC-BA45-8C949872E9CA}" type="pres">
      <dgm:prSet presAssocID="{F4E503A5-CA60-4493-83A8-34B1AB7CF4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023274B2-59A8-4264-8861-F4CD525513F3}" type="pres">
      <dgm:prSet presAssocID="{F4E503A5-CA60-4493-83A8-34B1AB7CF46A}" presName="spaceRect" presStyleCnt="0"/>
      <dgm:spPr/>
    </dgm:pt>
    <dgm:pt modelId="{9FDD85CE-F5A3-488C-954E-13D1DE2CD4A7}" type="pres">
      <dgm:prSet presAssocID="{F4E503A5-CA60-4493-83A8-34B1AB7CF46A}" presName="textRect" presStyleLbl="revTx" presStyleIdx="1" presStyleCnt="5">
        <dgm:presLayoutVars>
          <dgm:chMax val="1"/>
          <dgm:chPref val="1"/>
        </dgm:presLayoutVars>
      </dgm:prSet>
      <dgm:spPr/>
    </dgm:pt>
    <dgm:pt modelId="{CCC86E07-A320-4EB2-AC30-261020F7CFEF}" type="pres">
      <dgm:prSet presAssocID="{05D67079-9918-4497-8EE7-282BA27D7EDB}" presName="sibTrans" presStyleCnt="0"/>
      <dgm:spPr/>
    </dgm:pt>
    <dgm:pt modelId="{72FDA0FA-F398-4CBE-B25F-E169EEE2F865}" type="pres">
      <dgm:prSet presAssocID="{DCE6EDB5-DC13-4342-B83C-22ADBA1E960B}" presName="compNode" presStyleCnt="0"/>
      <dgm:spPr/>
    </dgm:pt>
    <dgm:pt modelId="{AA9081D9-45FB-47DC-B106-D10EEBDDC62A}" type="pres">
      <dgm:prSet presAssocID="{DCE6EDB5-DC13-4342-B83C-22ADBA1E960B}" presName="iconBgRect" presStyleLbl="bgShp" presStyleIdx="2" presStyleCnt="5"/>
      <dgm:spPr/>
    </dgm:pt>
    <dgm:pt modelId="{E7CD2703-3BF6-4260-A3AB-A12F8B1E112C}" type="pres">
      <dgm:prSet presAssocID="{DCE6EDB5-DC13-4342-B83C-22ADBA1E96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A81FE27-E1DF-4205-8AE9-A558C6095479}" type="pres">
      <dgm:prSet presAssocID="{DCE6EDB5-DC13-4342-B83C-22ADBA1E960B}" presName="spaceRect" presStyleCnt="0"/>
      <dgm:spPr/>
    </dgm:pt>
    <dgm:pt modelId="{D1CB0229-C7E1-4833-8D01-0077E80D11D1}" type="pres">
      <dgm:prSet presAssocID="{DCE6EDB5-DC13-4342-B83C-22ADBA1E960B}" presName="textRect" presStyleLbl="revTx" presStyleIdx="2" presStyleCnt="5">
        <dgm:presLayoutVars>
          <dgm:chMax val="1"/>
          <dgm:chPref val="1"/>
        </dgm:presLayoutVars>
      </dgm:prSet>
      <dgm:spPr/>
    </dgm:pt>
    <dgm:pt modelId="{A4C7269B-5056-43E5-97E5-DB1D717B72DC}" type="pres">
      <dgm:prSet presAssocID="{55AAF0CE-79B1-4856-9D02-EE165B832B23}" presName="sibTrans" presStyleCnt="0"/>
      <dgm:spPr/>
    </dgm:pt>
    <dgm:pt modelId="{B1403409-AFC5-4CC8-BDEE-B71638B6D002}" type="pres">
      <dgm:prSet presAssocID="{C98DF029-8769-4795-868A-FF05E6BDDD16}" presName="compNode" presStyleCnt="0"/>
      <dgm:spPr/>
    </dgm:pt>
    <dgm:pt modelId="{5296C744-B67C-4DA8-83BA-272867FDF43C}" type="pres">
      <dgm:prSet presAssocID="{C98DF029-8769-4795-868A-FF05E6BDDD16}" presName="iconBgRect" presStyleLbl="bgShp" presStyleIdx="3" presStyleCnt="5"/>
      <dgm:spPr/>
    </dgm:pt>
    <dgm:pt modelId="{0B8D1CE8-725C-42C9-8DE8-214B42654A81}" type="pres">
      <dgm:prSet presAssocID="{C98DF029-8769-4795-868A-FF05E6BDDD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3F2BA73C-2143-45EE-8EF8-D5F0E0362C90}" type="pres">
      <dgm:prSet presAssocID="{C98DF029-8769-4795-868A-FF05E6BDDD16}" presName="spaceRect" presStyleCnt="0"/>
      <dgm:spPr/>
    </dgm:pt>
    <dgm:pt modelId="{764FBE05-2EDF-454B-B2A0-FCB42E6D3E5F}" type="pres">
      <dgm:prSet presAssocID="{C98DF029-8769-4795-868A-FF05E6BDDD16}" presName="textRect" presStyleLbl="revTx" presStyleIdx="3" presStyleCnt="5">
        <dgm:presLayoutVars>
          <dgm:chMax val="1"/>
          <dgm:chPref val="1"/>
        </dgm:presLayoutVars>
      </dgm:prSet>
      <dgm:spPr/>
    </dgm:pt>
    <dgm:pt modelId="{15FA30A5-2664-4181-A507-33BAEC47ADF1}" type="pres">
      <dgm:prSet presAssocID="{B7024CA9-82DB-4166-873D-CA96E0FB92A1}" presName="sibTrans" presStyleCnt="0"/>
      <dgm:spPr/>
    </dgm:pt>
    <dgm:pt modelId="{9650F66E-AFA7-4113-8A2F-9AE00DA10602}" type="pres">
      <dgm:prSet presAssocID="{F85215D6-34BF-44A7-96D8-607C4FDEFB26}" presName="compNode" presStyleCnt="0"/>
      <dgm:spPr/>
    </dgm:pt>
    <dgm:pt modelId="{402A4FA7-EF74-490C-9FB6-4E576A60089C}" type="pres">
      <dgm:prSet presAssocID="{F85215D6-34BF-44A7-96D8-607C4FDEFB26}" presName="iconBgRect" presStyleLbl="bgShp" presStyleIdx="4" presStyleCnt="5"/>
      <dgm:spPr/>
    </dgm:pt>
    <dgm:pt modelId="{F84CD350-35A7-4C70-B028-4892809142FB}" type="pres">
      <dgm:prSet presAssocID="{F85215D6-34BF-44A7-96D8-607C4FDEFB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9140D7F-D61D-420C-84C6-B382CC6AB3EA}" type="pres">
      <dgm:prSet presAssocID="{F85215D6-34BF-44A7-96D8-607C4FDEFB26}" presName="spaceRect" presStyleCnt="0"/>
      <dgm:spPr/>
    </dgm:pt>
    <dgm:pt modelId="{9B55F122-D21A-4964-BF3A-ECAA6B9EF62A}" type="pres">
      <dgm:prSet presAssocID="{F85215D6-34BF-44A7-96D8-607C4FDEFB2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38EE06-0223-4E9C-86E1-B35DEFE8D084}" type="presOf" srcId="{C06FBBBD-BB8C-4226-8012-E58F1A1B50FB}" destId="{57CFAE06-7E6B-47A0-85B1-6C50D4D35EE9}" srcOrd="0" destOrd="0" presId="urn:microsoft.com/office/officeart/2018/5/layout/IconCircleLabelList"/>
    <dgm:cxn modelId="{36541F4E-3EB5-46BD-A920-128FF83ADF79}" type="presOf" srcId="{F85215D6-34BF-44A7-96D8-607C4FDEFB26}" destId="{9B55F122-D21A-4964-BF3A-ECAA6B9EF62A}" srcOrd="0" destOrd="0" presId="urn:microsoft.com/office/officeart/2018/5/layout/IconCircleLabelList"/>
    <dgm:cxn modelId="{4D88BA7F-85C2-4F06-86CB-B07795E3CFC9}" srcId="{C06FBBBD-BB8C-4226-8012-E58F1A1B50FB}" destId="{2102299F-FB53-472D-84EA-B58369CD7B5F}" srcOrd="0" destOrd="0" parTransId="{442ABB54-8ECE-4DE3-AF12-835C9ED6A00E}" sibTransId="{7C565791-8093-43CA-9B7E-1F5D0530D7E0}"/>
    <dgm:cxn modelId="{E7217B81-2F27-4648-A960-EFD6128963C5}" type="presOf" srcId="{DCE6EDB5-DC13-4342-B83C-22ADBA1E960B}" destId="{D1CB0229-C7E1-4833-8D01-0077E80D11D1}" srcOrd="0" destOrd="0" presId="urn:microsoft.com/office/officeart/2018/5/layout/IconCircleLabelList"/>
    <dgm:cxn modelId="{AF8E2493-EDEA-45D2-80F3-3A8798C15CCC}" srcId="{C06FBBBD-BB8C-4226-8012-E58F1A1B50FB}" destId="{F85215D6-34BF-44A7-96D8-607C4FDEFB26}" srcOrd="4" destOrd="0" parTransId="{5BB6BE1C-CAAD-41C2-9CF3-1498A1418E2B}" sibTransId="{4260FDF5-9CB1-4C3A-BE92-95D3BC8376F6}"/>
    <dgm:cxn modelId="{6A836698-1B0F-45BA-933A-ACB73776D7F2}" srcId="{C06FBBBD-BB8C-4226-8012-E58F1A1B50FB}" destId="{F4E503A5-CA60-4493-83A8-34B1AB7CF46A}" srcOrd="1" destOrd="0" parTransId="{7B9D25E3-F1F1-4517-A3ED-9950EDCC6528}" sibTransId="{05D67079-9918-4497-8EE7-282BA27D7EDB}"/>
    <dgm:cxn modelId="{39D5BCA5-447B-4486-98BA-F0EEF0C8BE9A}" type="presOf" srcId="{C98DF029-8769-4795-868A-FF05E6BDDD16}" destId="{764FBE05-2EDF-454B-B2A0-FCB42E6D3E5F}" srcOrd="0" destOrd="0" presId="urn:microsoft.com/office/officeart/2018/5/layout/IconCircleLabelList"/>
    <dgm:cxn modelId="{948EE9B4-C4D4-4989-9E74-05AF1FA9EC34}" type="presOf" srcId="{2102299F-FB53-472D-84EA-B58369CD7B5F}" destId="{D7D20798-2F8D-4D67-B0F2-5F4A36D01FD9}" srcOrd="0" destOrd="0" presId="urn:microsoft.com/office/officeart/2018/5/layout/IconCircleLabelList"/>
    <dgm:cxn modelId="{4B579CBF-59CE-4EF1-84D6-91C4A5828A76}" srcId="{C06FBBBD-BB8C-4226-8012-E58F1A1B50FB}" destId="{DCE6EDB5-DC13-4342-B83C-22ADBA1E960B}" srcOrd="2" destOrd="0" parTransId="{711E192D-E94C-4BBC-A785-FD4281814EFE}" sibTransId="{55AAF0CE-79B1-4856-9D02-EE165B832B23}"/>
    <dgm:cxn modelId="{6A9FEFC2-57CF-4492-B3F4-F77B0319184C}" srcId="{C06FBBBD-BB8C-4226-8012-E58F1A1B50FB}" destId="{C98DF029-8769-4795-868A-FF05E6BDDD16}" srcOrd="3" destOrd="0" parTransId="{0FABDF1A-C20E-47D1-A9D3-B9E4938B8113}" sibTransId="{B7024CA9-82DB-4166-873D-CA96E0FB92A1}"/>
    <dgm:cxn modelId="{C5C7D5CF-B6E0-4489-801B-EAF64069246B}" type="presOf" srcId="{F4E503A5-CA60-4493-83A8-34B1AB7CF46A}" destId="{9FDD85CE-F5A3-488C-954E-13D1DE2CD4A7}" srcOrd="0" destOrd="0" presId="urn:microsoft.com/office/officeart/2018/5/layout/IconCircleLabelList"/>
    <dgm:cxn modelId="{3926D1AD-A197-495F-97E9-BF65547F9D5A}" type="presParOf" srcId="{57CFAE06-7E6B-47A0-85B1-6C50D4D35EE9}" destId="{CFA80EBC-C688-434C-8C69-220CB7935F41}" srcOrd="0" destOrd="0" presId="urn:microsoft.com/office/officeart/2018/5/layout/IconCircleLabelList"/>
    <dgm:cxn modelId="{34963679-6979-464B-8E64-FFBA1D59A30B}" type="presParOf" srcId="{CFA80EBC-C688-434C-8C69-220CB7935F41}" destId="{9D45A1D3-2A6F-4C0D-A764-FF93C18266DB}" srcOrd="0" destOrd="0" presId="urn:microsoft.com/office/officeart/2018/5/layout/IconCircleLabelList"/>
    <dgm:cxn modelId="{1551C278-C4E5-4374-9D1C-87D626C90E61}" type="presParOf" srcId="{CFA80EBC-C688-434C-8C69-220CB7935F41}" destId="{67D1F27C-147A-4B3F-A45C-44832533CB6F}" srcOrd="1" destOrd="0" presId="urn:microsoft.com/office/officeart/2018/5/layout/IconCircleLabelList"/>
    <dgm:cxn modelId="{8E2531EF-6360-41B5-AA55-BA66F72F8CDF}" type="presParOf" srcId="{CFA80EBC-C688-434C-8C69-220CB7935F41}" destId="{2B3C6B12-25D9-412B-95CF-901C94413ECF}" srcOrd="2" destOrd="0" presId="urn:microsoft.com/office/officeart/2018/5/layout/IconCircleLabelList"/>
    <dgm:cxn modelId="{A2EBD9AF-B2F6-4AC9-91FF-1A25CB47BD46}" type="presParOf" srcId="{CFA80EBC-C688-434C-8C69-220CB7935F41}" destId="{D7D20798-2F8D-4D67-B0F2-5F4A36D01FD9}" srcOrd="3" destOrd="0" presId="urn:microsoft.com/office/officeart/2018/5/layout/IconCircleLabelList"/>
    <dgm:cxn modelId="{3A4ED531-BB68-401D-924F-8126BFDBA61D}" type="presParOf" srcId="{57CFAE06-7E6B-47A0-85B1-6C50D4D35EE9}" destId="{C8648D0C-4BFC-496E-878C-DE837579F76A}" srcOrd="1" destOrd="0" presId="urn:microsoft.com/office/officeart/2018/5/layout/IconCircleLabelList"/>
    <dgm:cxn modelId="{7B61A145-1B21-4E30-BCCC-A6DC837BDFE8}" type="presParOf" srcId="{57CFAE06-7E6B-47A0-85B1-6C50D4D35EE9}" destId="{1B714725-00C2-4279-A233-BFA1A435F61D}" srcOrd="2" destOrd="0" presId="urn:microsoft.com/office/officeart/2018/5/layout/IconCircleLabelList"/>
    <dgm:cxn modelId="{51FE330B-CF64-411C-8D6B-425423B9ACDF}" type="presParOf" srcId="{1B714725-00C2-4279-A233-BFA1A435F61D}" destId="{B61F1D8C-DAB0-4C41-83D7-FB25D0900740}" srcOrd="0" destOrd="0" presId="urn:microsoft.com/office/officeart/2018/5/layout/IconCircleLabelList"/>
    <dgm:cxn modelId="{477130F4-CAD6-4245-98DD-D393EB133CF4}" type="presParOf" srcId="{1B714725-00C2-4279-A233-BFA1A435F61D}" destId="{85C179FC-A105-47CC-BA45-8C949872E9CA}" srcOrd="1" destOrd="0" presId="urn:microsoft.com/office/officeart/2018/5/layout/IconCircleLabelList"/>
    <dgm:cxn modelId="{B04909CD-13A0-4E2B-BAF1-C82DE68C4AC8}" type="presParOf" srcId="{1B714725-00C2-4279-A233-BFA1A435F61D}" destId="{023274B2-59A8-4264-8861-F4CD525513F3}" srcOrd="2" destOrd="0" presId="urn:microsoft.com/office/officeart/2018/5/layout/IconCircleLabelList"/>
    <dgm:cxn modelId="{66A059DC-62EE-4F22-93A8-04EFCF975114}" type="presParOf" srcId="{1B714725-00C2-4279-A233-BFA1A435F61D}" destId="{9FDD85CE-F5A3-488C-954E-13D1DE2CD4A7}" srcOrd="3" destOrd="0" presId="urn:microsoft.com/office/officeart/2018/5/layout/IconCircleLabelList"/>
    <dgm:cxn modelId="{727EBB5D-90BD-4C6D-87EC-1F1DE45DCD6C}" type="presParOf" srcId="{57CFAE06-7E6B-47A0-85B1-6C50D4D35EE9}" destId="{CCC86E07-A320-4EB2-AC30-261020F7CFEF}" srcOrd="3" destOrd="0" presId="urn:microsoft.com/office/officeart/2018/5/layout/IconCircleLabelList"/>
    <dgm:cxn modelId="{D6D0AAB0-8257-4BE0-A2D9-4CF9BDB78880}" type="presParOf" srcId="{57CFAE06-7E6B-47A0-85B1-6C50D4D35EE9}" destId="{72FDA0FA-F398-4CBE-B25F-E169EEE2F865}" srcOrd="4" destOrd="0" presId="urn:microsoft.com/office/officeart/2018/5/layout/IconCircleLabelList"/>
    <dgm:cxn modelId="{B06421AB-CCA2-40E8-BE2D-F3D8C29C6D1C}" type="presParOf" srcId="{72FDA0FA-F398-4CBE-B25F-E169EEE2F865}" destId="{AA9081D9-45FB-47DC-B106-D10EEBDDC62A}" srcOrd="0" destOrd="0" presId="urn:microsoft.com/office/officeart/2018/5/layout/IconCircleLabelList"/>
    <dgm:cxn modelId="{EFDF8CA5-27CA-4585-BCA1-036DFEC79378}" type="presParOf" srcId="{72FDA0FA-F398-4CBE-B25F-E169EEE2F865}" destId="{E7CD2703-3BF6-4260-A3AB-A12F8B1E112C}" srcOrd="1" destOrd="0" presId="urn:microsoft.com/office/officeart/2018/5/layout/IconCircleLabelList"/>
    <dgm:cxn modelId="{5583ED75-5832-4988-80E5-20ED7E23B46F}" type="presParOf" srcId="{72FDA0FA-F398-4CBE-B25F-E169EEE2F865}" destId="{FA81FE27-E1DF-4205-8AE9-A558C6095479}" srcOrd="2" destOrd="0" presId="urn:microsoft.com/office/officeart/2018/5/layout/IconCircleLabelList"/>
    <dgm:cxn modelId="{DE18059D-631C-48EC-9DA9-A688BA7DFFD9}" type="presParOf" srcId="{72FDA0FA-F398-4CBE-B25F-E169EEE2F865}" destId="{D1CB0229-C7E1-4833-8D01-0077E80D11D1}" srcOrd="3" destOrd="0" presId="urn:microsoft.com/office/officeart/2018/5/layout/IconCircleLabelList"/>
    <dgm:cxn modelId="{8E1AA853-A51D-4B28-8ECC-B0FD74F23579}" type="presParOf" srcId="{57CFAE06-7E6B-47A0-85B1-6C50D4D35EE9}" destId="{A4C7269B-5056-43E5-97E5-DB1D717B72DC}" srcOrd="5" destOrd="0" presId="urn:microsoft.com/office/officeart/2018/5/layout/IconCircleLabelList"/>
    <dgm:cxn modelId="{EBD88AEE-DA9E-40A0-A1C1-CFE1BC46734F}" type="presParOf" srcId="{57CFAE06-7E6B-47A0-85B1-6C50D4D35EE9}" destId="{B1403409-AFC5-4CC8-BDEE-B71638B6D002}" srcOrd="6" destOrd="0" presId="urn:microsoft.com/office/officeart/2018/5/layout/IconCircleLabelList"/>
    <dgm:cxn modelId="{983DECED-A205-49EC-95AD-631CFAF6E0C3}" type="presParOf" srcId="{B1403409-AFC5-4CC8-BDEE-B71638B6D002}" destId="{5296C744-B67C-4DA8-83BA-272867FDF43C}" srcOrd="0" destOrd="0" presId="urn:microsoft.com/office/officeart/2018/5/layout/IconCircleLabelList"/>
    <dgm:cxn modelId="{34F3D64A-F7F8-446E-A901-0E8BAFFD1411}" type="presParOf" srcId="{B1403409-AFC5-4CC8-BDEE-B71638B6D002}" destId="{0B8D1CE8-725C-42C9-8DE8-214B42654A81}" srcOrd="1" destOrd="0" presId="urn:microsoft.com/office/officeart/2018/5/layout/IconCircleLabelList"/>
    <dgm:cxn modelId="{AF626B29-5EE0-4A18-B2F0-24F827F7830C}" type="presParOf" srcId="{B1403409-AFC5-4CC8-BDEE-B71638B6D002}" destId="{3F2BA73C-2143-45EE-8EF8-D5F0E0362C90}" srcOrd="2" destOrd="0" presId="urn:microsoft.com/office/officeart/2018/5/layout/IconCircleLabelList"/>
    <dgm:cxn modelId="{40EF130E-344E-48FD-8BEF-01EAE5D56B21}" type="presParOf" srcId="{B1403409-AFC5-4CC8-BDEE-B71638B6D002}" destId="{764FBE05-2EDF-454B-B2A0-FCB42E6D3E5F}" srcOrd="3" destOrd="0" presId="urn:microsoft.com/office/officeart/2018/5/layout/IconCircleLabelList"/>
    <dgm:cxn modelId="{ABA91798-2369-48E5-9BC9-C75163DAB2CD}" type="presParOf" srcId="{57CFAE06-7E6B-47A0-85B1-6C50D4D35EE9}" destId="{15FA30A5-2664-4181-A507-33BAEC47ADF1}" srcOrd="7" destOrd="0" presId="urn:microsoft.com/office/officeart/2018/5/layout/IconCircleLabelList"/>
    <dgm:cxn modelId="{5972354C-71C1-4002-9931-20870747266C}" type="presParOf" srcId="{57CFAE06-7E6B-47A0-85B1-6C50D4D35EE9}" destId="{9650F66E-AFA7-4113-8A2F-9AE00DA10602}" srcOrd="8" destOrd="0" presId="urn:microsoft.com/office/officeart/2018/5/layout/IconCircleLabelList"/>
    <dgm:cxn modelId="{29FE5331-D2E6-48D0-807A-D56EC9ED6EB6}" type="presParOf" srcId="{9650F66E-AFA7-4113-8A2F-9AE00DA10602}" destId="{402A4FA7-EF74-490C-9FB6-4E576A60089C}" srcOrd="0" destOrd="0" presId="urn:microsoft.com/office/officeart/2018/5/layout/IconCircleLabelList"/>
    <dgm:cxn modelId="{77C804FD-C26B-4554-8436-8BA454756AEF}" type="presParOf" srcId="{9650F66E-AFA7-4113-8A2F-9AE00DA10602}" destId="{F84CD350-35A7-4C70-B028-4892809142FB}" srcOrd="1" destOrd="0" presId="urn:microsoft.com/office/officeart/2018/5/layout/IconCircleLabelList"/>
    <dgm:cxn modelId="{8ACA049A-10C9-414F-B3A1-C15318B003B2}" type="presParOf" srcId="{9650F66E-AFA7-4113-8A2F-9AE00DA10602}" destId="{49140D7F-D61D-420C-84C6-B382CC6AB3EA}" srcOrd="2" destOrd="0" presId="urn:microsoft.com/office/officeart/2018/5/layout/IconCircleLabelList"/>
    <dgm:cxn modelId="{5F910AE7-8FF2-483C-94EF-917DCF7D1492}" type="presParOf" srcId="{9650F66E-AFA7-4113-8A2F-9AE00DA10602}" destId="{9B55F122-D21A-4964-BF3A-ECAA6B9EF6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1DBA-CF42-4CDD-8873-69A76B586C54}">
      <dsp:nvSpPr>
        <dsp:cNvPr id="0" name=""/>
        <dsp:cNvSpPr/>
      </dsp:nvSpPr>
      <dsp:spPr>
        <a:xfrm>
          <a:off x="1020487" y="72051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820EE-FDBA-410E-8281-07258DF1578A}">
      <dsp:nvSpPr>
        <dsp:cNvPr id="0" name=""/>
        <dsp:cNvSpPr/>
      </dsp:nvSpPr>
      <dsp:spPr>
        <a:xfrm>
          <a:off x="393" y="194422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About Me:</a:t>
          </a:r>
        </a:p>
      </dsp:txBody>
      <dsp:txXfrm>
        <a:off x="393" y="1944221"/>
        <a:ext cx="3138750" cy="470812"/>
      </dsp:txXfrm>
    </dsp:sp>
    <dsp:sp modelId="{797E375A-7433-4629-928B-68758A15FF28}">
      <dsp:nvSpPr>
        <dsp:cNvPr id="0" name=""/>
        <dsp:cNvSpPr/>
      </dsp:nvSpPr>
      <dsp:spPr>
        <a:xfrm>
          <a:off x="393" y="2473240"/>
          <a:ext cx="3138750" cy="1157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Alex Aquino, Solution Architect at WW Grainger, Inc.</a:t>
          </a:r>
        </a:p>
      </dsp:txBody>
      <dsp:txXfrm>
        <a:off x="393" y="2473240"/>
        <a:ext cx="3138750" cy="1157582"/>
      </dsp:txXfrm>
    </dsp:sp>
    <dsp:sp modelId="{7C99BAB7-8ECA-4A10-8D3D-65CF95B97795}">
      <dsp:nvSpPr>
        <dsp:cNvPr id="0" name=""/>
        <dsp:cNvSpPr/>
      </dsp:nvSpPr>
      <dsp:spPr>
        <a:xfrm>
          <a:off x="4708518" y="72051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0FE1-D68F-41D4-9F8B-6CFC1BA7CBEC}">
      <dsp:nvSpPr>
        <dsp:cNvPr id="0" name=""/>
        <dsp:cNvSpPr/>
      </dsp:nvSpPr>
      <dsp:spPr>
        <a:xfrm>
          <a:off x="3688425" y="194422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Business Concerns:</a:t>
          </a:r>
        </a:p>
      </dsp:txBody>
      <dsp:txXfrm>
        <a:off x="3688425" y="1944221"/>
        <a:ext cx="3138750" cy="470812"/>
      </dsp:txXfrm>
    </dsp:sp>
    <dsp:sp modelId="{40C6687B-B23E-4D35-B587-FC883C54E0F7}">
      <dsp:nvSpPr>
        <dsp:cNvPr id="0" name=""/>
        <dsp:cNvSpPr/>
      </dsp:nvSpPr>
      <dsp:spPr>
        <a:xfrm>
          <a:off x="3688425" y="2473240"/>
          <a:ext cx="3138750" cy="1157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Increase the capacity of an OLTP application.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Help move a old Fortune 300 company to the cloud.</a:t>
          </a:r>
        </a:p>
      </dsp:txBody>
      <dsp:txXfrm>
        <a:off x="3688425" y="2473240"/>
        <a:ext cx="3138750" cy="1157582"/>
      </dsp:txXfrm>
    </dsp:sp>
    <dsp:sp modelId="{FCCBFD9C-05B1-4956-BE00-AA48E43D7CB4}">
      <dsp:nvSpPr>
        <dsp:cNvPr id="0" name=""/>
        <dsp:cNvSpPr/>
      </dsp:nvSpPr>
      <dsp:spPr>
        <a:xfrm>
          <a:off x="8396550" y="72051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36D29-3A48-4BC0-BEF5-8984979D2292}">
      <dsp:nvSpPr>
        <dsp:cNvPr id="0" name=""/>
        <dsp:cNvSpPr/>
      </dsp:nvSpPr>
      <dsp:spPr>
        <a:xfrm>
          <a:off x="7376456" y="194422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Motivation:</a:t>
          </a:r>
        </a:p>
      </dsp:txBody>
      <dsp:txXfrm>
        <a:off x="7376456" y="1944221"/>
        <a:ext cx="3138750" cy="470812"/>
      </dsp:txXfrm>
    </dsp:sp>
    <dsp:sp modelId="{B6BCA5FA-3501-4EA7-BB18-072F5C5E812D}">
      <dsp:nvSpPr>
        <dsp:cNvPr id="0" name=""/>
        <dsp:cNvSpPr/>
      </dsp:nvSpPr>
      <dsp:spPr>
        <a:xfrm>
          <a:off x="7376456" y="2473240"/>
          <a:ext cx="3138750" cy="1157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Share back to the PostgreSQL community.</a:t>
          </a:r>
        </a:p>
      </dsp:txBody>
      <dsp:txXfrm>
        <a:off x="7376456" y="2473240"/>
        <a:ext cx="3138750" cy="1157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ED1E3-1F43-48E0-B0F0-2A6113702FC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1E19C-7A76-4E14-BA82-678E89653317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68D04-B104-4520-A087-8D9EC4E0DDDC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Facilitate Solutioning, Architecture discussions</a:t>
          </a:r>
        </a:p>
      </dsp:txBody>
      <dsp:txXfrm>
        <a:off x="1834517" y="1507711"/>
        <a:ext cx="3148942" cy="1335915"/>
      </dsp:txXfrm>
    </dsp:sp>
    <dsp:sp modelId="{76A70B79-7D23-4F5A-B45E-E83DF4449AE1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27CD2-763F-44BA-97FD-B328F22718B6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7D181-3080-491E-93F6-6FA60C97788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Enhance viability of PostgreSQL</a:t>
          </a:r>
        </a:p>
      </dsp:txBody>
      <dsp:txXfrm>
        <a:off x="7154322" y="150771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4E860-E771-43C3-B1C9-5493F7D95944}">
      <dsp:nvSpPr>
        <dsp:cNvPr id="0" name=""/>
        <dsp:cNvSpPr/>
      </dsp:nvSpPr>
      <dsp:spPr>
        <a:xfrm>
          <a:off x="1049" y="653949"/>
          <a:ext cx="483131" cy="483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8434B-030E-456E-B95E-19D07EF3A851}">
      <dsp:nvSpPr>
        <dsp:cNvPr id="0" name=""/>
        <dsp:cNvSpPr/>
      </dsp:nvSpPr>
      <dsp:spPr>
        <a:xfrm>
          <a:off x="102507" y="755407"/>
          <a:ext cx="280216" cy="280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D9B10-88F7-405C-9D9B-1FB8DD71805C}">
      <dsp:nvSpPr>
        <dsp:cNvPr id="0" name=""/>
        <dsp:cNvSpPr/>
      </dsp:nvSpPr>
      <dsp:spPr>
        <a:xfrm>
          <a:off x="587709" y="653949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Capacity</a:t>
          </a:r>
        </a:p>
      </dsp:txBody>
      <dsp:txXfrm>
        <a:off x="587709" y="653949"/>
        <a:ext cx="1138809" cy="483131"/>
      </dsp:txXfrm>
    </dsp:sp>
    <dsp:sp modelId="{FC1AD6D6-C0CD-4C64-8B3C-2934052FF2FB}">
      <dsp:nvSpPr>
        <dsp:cNvPr id="0" name=""/>
        <dsp:cNvSpPr/>
      </dsp:nvSpPr>
      <dsp:spPr>
        <a:xfrm>
          <a:off x="1924947" y="653949"/>
          <a:ext cx="483131" cy="483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7E1CA-9AFB-49F1-B231-CD3350699253}">
      <dsp:nvSpPr>
        <dsp:cNvPr id="0" name=""/>
        <dsp:cNvSpPr/>
      </dsp:nvSpPr>
      <dsp:spPr>
        <a:xfrm>
          <a:off x="2026405" y="755407"/>
          <a:ext cx="280216" cy="280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53E95-997C-4565-99D7-B9CFE305EDBB}">
      <dsp:nvSpPr>
        <dsp:cNvPr id="0" name=""/>
        <dsp:cNvSpPr/>
      </dsp:nvSpPr>
      <dsp:spPr>
        <a:xfrm>
          <a:off x="2511606" y="653949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Rich Features</a:t>
          </a:r>
        </a:p>
      </dsp:txBody>
      <dsp:txXfrm>
        <a:off x="2511606" y="653949"/>
        <a:ext cx="1138809" cy="483131"/>
      </dsp:txXfrm>
    </dsp:sp>
    <dsp:sp modelId="{A2D8E789-B79A-45CD-B410-E9A544F3DA43}">
      <dsp:nvSpPr>
        <dsp:cNvPr id="0" name=""/>
        <dsp:cNvSpPr/>
      </dsp:nvSpPr>
      <dsp:spPr>
        <a:xfrm>
          <a:off x="1049" y="1651143"/>
          <a:ext cx="483131" cy="483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2B259-1DBF-4F6F-8ECF-68956910CE96}">
      <dsp:nvSpPr>
        <dsp:cNvPr id="0" name=""/>
        <dsp:cNvSpPr/>
      </dsp:nvSpPr>
      <dsp:spPr>
        <a:xfrm>
          <a:off x="102507" y="1752601"/>
          <a:ext cx="280216" cy="280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73F29-9644-4BE8-8803-3EEF4E6FA0C7}">
      <dsp:nvSpPr>
        <dsp:cNvPr id="0" name=""/>
        <dsp:cNvSpPr/>
      </dsp:nvSpPr>
      <dsp:spPr>
        <a:xfrm>
          <a:off x="587709" y="1651143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</a:t>
          </a:r>
        </a:p>
      </dsp:txBody>
      <dsp:txXfrm>
        <a:off x="587709" y="1651143"/>
        <a:ext cx="1138809" cy="483131"/>
      </dsp:txXfrm>
    </dsp:sp>
    <dsp:sp modelId="{E2F9D891-1A03-4495-B517-F163F982EA5D}">
      <dsp:nvSpPr>
        <dsp:cNvPr id="0" name=""/>
        <dsp:cNvSpPr/>
      </dsp:nvSpPr>
      <dsp:spPr>
        <a:xfrm>
          <a:off x="1924947" y="1651143"/>
          <a:ext cx="483131" cy="483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CC396-5F32-4724-BFE0-5E9953197EA1}">
      <dsp:nvSpPr>
        <dsp:cNvPr id="0" name=""/>
        <dsp:cNvSpPr/>
      </dsp:nvSpPr>
      <dsp:spPr>
        <a:xfrm>
          <a:off x="2026405" y="1752601"/>
          <a:ext cx="280216" cy="280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05176-5D94-4C9E-9DAE-2D4F1D0CF30D}">
      <dsp:nvSpPr>
        <dsp:cNvPr id="0" name=""/>
        <dsp:cNvSpPr/>
      </dsp:nvSpPr>
      <dsp:spPr>
        <a:xfrm>
          <a:off x="2511606" y="1651143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Cloud Adoption</a:t>
          </a:r>
        </a:p>
      </dsp:txBody>
      <dsp:txXfrm>
        <a:off x="2511606" y="1651143"/>
        <a:ext cx="1138809" cy="483131"/>
      </dsp:txXfrm>
    </dsp:sp>
    <dsp:sp modelId="{136C0693-430A-4E50-A364-0FD53A6AC765}">
      <dsp:nvSpPr>
        <dsp:cNvPr id="0" name=""/>
        <dsp:cNvSpPr/>
      </dsp:nvSpPr>
      <dsp:spPr>
        <a:xfrm>
          <a:off x="1049" y="2648337"/>
          <a:ext cx="483131" cy="483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59D21-5E2A-4AF4-943D-B14962B2C96D}">
      <dsp:nvSpPr>
        <dsp:cNvPr id="0" name=""/>
        <dsp:cNvSpPr/>
      </dsp:nvSpPr>
      <dsp:spPr>
        <a:xfrm>
          <a:off x="102507" y="2749795"/>
          <a:ext cx="280216" cy="280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FF9EE-55AA-4C19-9126-02AC9D54A05F}">
      <dsp:nvSpPr>
        <dsp:cNvPr id="0" name=""/>
        <dsp:cNvSpPr/>
      </dsp:nvSpPr>
      <dsp:spPr>
        <a:xfrm>
          <a:off x="587709" y="2648337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Vendor, Consulting Support</a:t>
          </a:r>
        </a:p>
      </dsp:txBody>
      <dsp:txXfrm>
        <a:off x="587709" y="2648337"/>
        <a:ext cx="1138809" cy="483131"/>
      </dsp:txXfrm>
    </dsp:sp>
    <dsp:sp modelId="{8BE029FF-9CBC-44ED-9B62-0038DC742C3B}">
      <dsp:nvSpPr>
        <dsp:cNvPr id="0" name=""/>
        <dsp:cNvSpPr/>
      </dsp:nvSpPr>
      <dsp:spPr>
        <a:xfrm>
          <a:off x="1924947" y="2648337"/>
          <a:ext cx="483131" cy="483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F7F28-DA87-421B-AFC0-23FFDC9A3D09}">
      <dsp:nvSpPr>
        <dsp:cNvPr id="0" name=""/>
        <dsp:cNvSpPr/>
      </dsp:nvSpPr>
      <dsp:spPr>
        <a:xfrm>
          <a:off x="2026405" y="2749795"/>
          <a:ext cx="280216" cy="2802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6569D-BEE9-403F-9482-7635F2F88FD9}">
      <dsp:nvSpPr>
        <dsp:cNvPr id="0" name=""/>
        <dsp:cNvSpPr/>
      </dsp:nvSpPr>
      <dsp:spPr>
        <a:xfrm>
          <a:off x="2511606" y="2648337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Community</a:t>
          </a:r>
        </a:p>
      </dsp:txBody>
      <dsp:txXfrm>
        <a:off x="2511606" y="2648337"/>
        <a:ext cx="1138809" cy="4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5A1D3-2A6F-4C0D-A764-FF93C18266DB}">
      <dsp:nvSpPr>
        <dsp:cNvPr id="0" name=""/>
        <dsp:cNvSpPr/>
      </dsp:nvSpPr>
      <dsp:spPr>
        <a:xfrm>
          <a:off x="693113" y="2238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1F27C-147A-4B3F-A45C-44832533CB6F}">
      <dsp:nvSpPr>
        <dsp:cNvPr id="0" name=""/>
        <dsp:cNvSpPr/>
      </dsp:nvSpPr>
      <dsp:spPr>
        <a:xfrm>
          <a:off x="835249" y="144374"/>
          <a:ext cx="382675" cy="382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0798-2F8D-4D67-B0F2-5F4A36D01FD9}">
      <dsp:nvSpPr>
        <dsp:cNvPr id="0" name=""/>
        <dsp:cNvSpPr/>
      </dsp:nvSpPr>
      <dsp:spPr>
        <a:xfrm>
          <a:off x="479908" y="876925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 Light"/>
            </a:rPr>
            <a:t>Relational, JSON</a:t>
          </a:r>
          <a:endParaRPr lang="en-US" sz="1400" b="0" i="0" u="none" strike="noStrike" kern="1200" cap="none" baseline="0" noProof="0" dirty="0">
            <a:latin typeface="Calibri Light"/>
            <a:cs typeface="Calibri Light"/>
          </a:endParaRPr>
        </a:p>
      </dsp:txBody>
      <dsp:txXfrm>
        <a:off x="479908" y="876925"/>
        <a:ext cx="1093359" cy="437343"/>
      </dsp:txXfrm>
    </dsp:sp>
    <dsp:sp modelId="{B61F1D8C-DAB0-4C41-83D7-FB25D0900740}">
      <dsp:nvSpPr>
        <dsp:cNvPr id="0" name=""/>
        <dsp:cNvSpPr/>
      </dsp:nvSpPr>
      <dsp:spPr>
        <a:xfrm>
          <a:off x="1977810" y="2238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179FC-A105-47CC-BA45-8C949872E9CA}">
      <dsp:nvSpPr>
        <dsp:cNvPr id="0" name=""/>
        <dsp:cNvSpPr/>
      </dsp:nvSpPr>
      <dsp:spPr>
        <a:xfrm>
          <a:off x="2119947" y="144374"/>
          <a:ext cx="382675" cy="382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D85CE-F5A3-488C-954E-13D1DE2CD4A7}">
      <dsp:nvSpPr>
        <dsp:cNvPr id="0" name=""/>
        <dsp:cNvSpPr/>
      </dsp:nvSpPr>
      <dsp:spPr>
        <a:xfrm>
          <a:off x="1764605" y="876925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 Light" panose="020F0302020204030204"/>
            </a:rPr>
            <a:t>Read Only Copy</a:t>
          </a:r>
          <a:endParaRPr lang="en-US" sz="1400" kern="1200" dirty="0"/>
        </a:p>
      </dsp:txBody>
      <dsp:txXfrm>
        <a:off x="1764605" y="876925"/>
        <a:ext cx="1093359" cy="437343"/>
      </dsp:txXfrm>
    </dsp:sp>
    <dsp:sp modelId="{AA9081D9-45FB-47DC-B106-D10EEBDDC62A}">
      <dsp:nvSpPr>
        <dsp:cNvPr id="0" name=""/>
        <dsp:cNvSpPr/>
      </dsp:nvSpPr>
      <dsp:spPr>
        <a:xfrm>
          <a:off x="693113" y="1587609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D2703-3BF6-4260-A3AB-A12F8B1E112C}">
      <dsp:nvSpPr>
        <dsp:cNvPr id="0" name=""/>
        <dsp:cNvSpPr/>
      </dsp:nvSpPr>
      <dsp:spPr>
        <a:xfrm>
          <a:off x="835249" y="1729746"/>
          <a:ext cx="382675" cy="382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B0229-C7E1-4833-8D01-0077E80D11D1}">
      <dsp:nvSpPr>
        <dsp:cNvPr id="0" name=""/>
        <dsp:cNvSpPr/>
      </dsp:nvSpPr>
      <dsp:spPr>
        <a:xfrm>
          <a:off x="479908" y="2462296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 err="1">
              <a:latin typeface="Calibri Light" panose="020F0302020204030204"/>
            </a:rPr>
            <a:t>pgBouncer</a:t>
          </a:r>
          <a:endParaRPr lang="en-US" sz="1400" kern="1200" dirty="0"/>
        </a:p>
      </dsp:txBody>
      <dsp:txXfrm>
        <a:off x="479908" y="2462296"/>
        <a:ext cx="1093359" cy="437343"/>
      </dsp:txXfrm>
    </dsp:sp>
    <dsp:sp modelId="{5296C744-B67C-4DA8-83BA-272867FDF43C}">
      <dsp:nvSpPr>
        <dsp:cNvPr id="0" name=""/>
        <dsp:cNvSpPr/>
      </dsp:nvSpPr>
      <dsp:spPr>
        <a:xfrm>
          <a:off x="1977810" y="1587609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D1CE8-725C-42C9-8DE8-214B42654A81}">
      <dsp:nvSpPr>
        <dsp:cNvPr id="0" name=""/>
        <dsp:cNvSpPr/>
      </dsp:nvSpPr>
      <dsp:spPr>
        <a:xfrm>
          <a:off x="2119947" y="1729746"/>
          <a:ext cx="382675" cy="382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FBE05-2EDF-454B-B2A0-FCB42E6D3E5F}">
      <dsp:nvSpPr>
        <dsp:cNvPr id="0" name=""/>
        <dsp:cNvSpPr/>
      </dsp:nvSpPr>
      <dsp:spPr>
        <a:xfrm>
          <a:off x="1764605" y="2462296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err="1">
              <a:latin typeface="Calibri Light" panose="020F0302020204030204"/>
            </a:rPr>
            <a:t>GraphQL</a:t>
          </a:r>
          <a:endParaRPr lang="en-US" sz="1400" kern="1200" dirty="0"/>
        </a:p>
      </dsp:txBody>
      <dsp:txXfrm>
        <a:off x="1764605" y="2462296"/>
        <a:ext cx="1093359" cy="437343"/>
      </dsp:txXfrm>
    </dsp:sp>
    <dsp:sp modelId="{402A4FA7-EF74-490C-9FB6-4E576A60089C}">
      <dsp:nvSpPr>
        <dsp:cNvPr id="0" name=""/>
        <dsp:cNvSpPr/>
      </dsp:nvSpPr>
      <dsp:spPr>
        <a:xfrm>
          <a:off x="1335461" y="3172980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CD350-35A7-4C70-B028-4892809142FB}">
      <dsp:nvSpPr>
        <dsp:cNvPr id="0" name=""/>
        <dsp:cNvSpPr/>
      </dsp:nvSpPr>
      <dsp:spPr>
        <a:xfrm>
          <a:off x="1477598" y="3315117"/>
          <a:ext cx="382675" cy="382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5F122-D21A-4964-BF3A-ECAA6B9EF62A}">
      <dsp:nvSpPr>
        <dsp:cNvPr id="0" name=""/>
        <dsp:cNvSpPr/>
      </dsp:nvSpPr>
      <dsp:spPr>
        <a:xfrm>
          <a:off x="1122256" y="4047667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 Light" panose="020F0302020204030204"/>
            </a:rPr>
            <a:t>Serverless</a:t>
          </a:r>
          <a:endParaRPr lang="en-US" sz="1400" kern="1200" dirty="0"/>
        </a:p>
      </dsp:txBody>
      <dsp:txXfrm>
        <a:off x="1122256" y="4047667"/>
        <a:ext cx="1093359" cy="43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CA617-58E1-446C-A168-DB88E1DFC97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392DA-9304-4E25-AFF9-83D7316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in Google Drive</a:t>
            </a:r>
          </a:p>
          <a:p>
            <a:r>
              <a:rPr lang="en-US" dirty="0"/>
              <a:t>Email to Hettie for Review</a:t>
            </a:r>
          </a:p>
          <a:p>
            <a:r>
              <a:rPr lang="en-US" dirty="0"/>
              <a:t>Ask Hettie how to share.  Do I need HDMI cable from DisplayPort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392DA-9304-4E25-AFF9-83D7316FCD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Click from this slide -&gt; github.com -&gt; draw.io</a:t>
            </a:r>
          </a:p>
          <a:p>
            <a:pPr marL="228600" indent="-228600">
              <a:buAutoNum type="arabicPeriod"/>
            </a:pPr>
            <a:r>
              <a:rPr lang="en-US" dirty="0"/>
              <a:t>Go over the main categories.</a:t>
            </a:r>
          </a:p>
          <a:p>
            <a:pPr marL="228600" indent="-228600">
              <a:buAutoNum type="arabicPeriod"/>
            </a:pPr>
            <a:r>
              <a:rPr lang="en-US" dirty="0"/>
              <a:t>Click on AWS Approved Extensions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392DA-9304-4E25-AFF9-83D7316FC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392DA-9304-4E25-AFF9-83D7316FC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6CE-3AC0-484B-B793-D00532E29441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0197-981B-4BD3-9B78-B20F5A221347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933-1E65-49BC-B568-1ED775184E37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DBA5-8831-4BCB-871F-25599D24779A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B89C-D39F-4D4E-8340-F2AD363FF40A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BC1F-FFF1-4971-A8EF-8AFCC2E80BA5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B7E9-CEFE-4690-B2F7-89B64B9C8D05}" type="datetime1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F0AC-77A6-4351-88E1-2994ACAD053D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E383-8D31-4A85-87ED-16F4CE79AB19}" type="datetime1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573-6871-4841-8262-EDC079328CD2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2EA-600D-425B-9333-E4962AF29565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E13D-2EB8-44BD-97AF-2E5D78A26B2C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PostgreSQ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about.draw.io/pricing/" TargetMode="External"/><Relationship Id="rId4" Type="http://schemas.openxmlformats.org/officeDocument/2006/relationships/hyperlink" Target="https://github.com/EfficiencyGeek/postgresql-ecosyste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3.png"/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image" Target="../media/image40.svg"/><Relationship Id="rId12" Type="http://schemas.openxmlformats.org/officeDocument/2006/relationships/hyperlink" Target="http://www.pngall.com/time-png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stackoverflow.com/users/1711272/patric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18.svg"/><Relationship Id="rId15" Type="http://schemas.openxmlformats.org/officeDocument/2006/relationships/image" Target="../media/image44.jpeg"/><Relationship Id="rId10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hyperlink" Target="http://www.pngall.com/save-money-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6.sv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alexaquino" TargetMode="External"/><Relationship Id="rId5" Type="http://schemas.openxmlformats.org/officeDocument/2006/relationships/image" Target="../media/image47.jpeg"/><Relationship Id="rId10" Type="http://schemas.openxmlformats.org/officeDocument/2006/relationships/image" Target="../media/image50.png"/><Relationship Id="rId4" Type="http://schemas.openxmlformats.org/officeDocument/2006/relationships/hyperlink" Target="https://www.draw.io/?mode=github#HEfficiencyGeek%2Fpostgresql-ecosystem%2Fmaster%2Fpostgresql-ecosystem.drawio" TargetMode="External"/><Relationship Id="rId9" Type="http://schemas.openxmlformats.org/officeDocument/2006/relationships/hyperlink" Target="mailto:alex@efficiencygee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PostgreSQL Ecosystem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Not just a database but an Ecosystem</a:t>
            </a:r>
          </a:p>
          <a:p>
            <a:pPr algn="r"/>
            <a:r>
              <a:rPr lang="en-US" sz="1600" dirty="0">
                <a:solidFill>
                  <a:schemeClr val="accent1"/>
                </a:solidFill>
                <a:cs typeface="Calibri"/>
              </a:rPr>
              <a:t>by Alex Aquino</a:t>
            </a:r>
          </a:p>
          <a:p>
            <a:pPr algn="r"/>
            <a:r>
              <a:rPr lang="en-US" sz="1600" dirty="0">
                <a:solidFill>
                  <a:schemeClr val="accent1"/>
                </a:solidFill>
                <a:cs typeface="Calibri"/>
              </a:rPr>
              <a:t>Chicago PostgreSQL User Group, </a:t>
            </a:r>
          </a:p>
          <a:p>
            <a:pPr algn="r"/>
            <a:r>
              <a:rPr lang="en-US" sz="1600" dirty="0">
                <a:solidFill>
                  <a:schemeClr val="accent1"/>
                </a:solidFill>
                <a:cs typeface="Calibri"/>
              </a:rPr>
              <a:t>October 16th,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302C18-79BF-449B-A1AC-A1160062CFB8}"/>
              </a:ext>
            </a:extLst>
          </p:cNvPr>
          <p:cNvCxnSpPr>
            <a:cxnSpLocks/>
          </p:cNvCxnSpPr>
          <p:nvPr/>
        </p:nvCxnSpPr>
        <p:spPr>
          <a:xfrm>
            <a:off x="4084047" y="1504714"/>
            <a:ext cx="0" cy="3492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3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18E1655-7C24-414D-92E3-17DE70936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60633" y="1504714"/>
            <a:ext cx="752127" cy="77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85F5-E29D-4717-BF96-0576E50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AEE5-729F-481C-94BE-660EFE6D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views expressed herein are my own, and do not necessarily represent the views of my employer, or any other entity.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DA567C-D400-431E-892D-290670B23DA7}"/>
              </a:ext>
            </a:extLst>
          </p:cNvPr>
          <p:cNvCxnSpPr>
            <a:cxnSpLocks/>
          </p:cNvCxnSpPr>
          <p:nvPr/>
        </p:nvCxnSpPr>
        <p:spPr>
          <a:xfrm>
            <a:off x="4605849" y="1514653"/>
            <a:ext cx="0" cy="3492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7151-F283-4B9F-A37F-2D3C73C0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8D3-2271-454F-8FFF-93DDB5DEC136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D5C5-24D7-4919-B159-EB92CAB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8BBD-05C3-4005-BC55-474FC0CA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2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055A-C2DB-45AA-88C5-657C7851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brought me here?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FAAB33-3473-4934-8636-CE31AB2B9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291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1E8D7-768C-4031-802F-59B4E8F6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B68-3E67-4E31-976E-306DB2892BE7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13C1-3F7B-425C-992E-BAA0D3ED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DF108-810E-42A9-B141-425C54E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F92-F9BB-4D33-ACC6-9F7668C7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 Ecosystem Diagram?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5D120-DFD1-40E1-A59D-72116ACB0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89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88B09-DA14-4B0B-B66B-4319C10A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955-1B83-40AB-95F8-CC1276BC1BB9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81DF7-8C6B-456F-AEDE-360ABAC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9055-14A2-469D-B66A-42C43CAE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89E1-B8FC-4646-AB66-219B3B41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PostgreSQL Ecosystem Diagram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631CB0-30FE-4E51-AE9B-C261C76204A7}"/>
              </a:ext>
            </a:extLst>
          </p:cNvPr>
          <p:cNvSpPr/>
          <p:nvPr/>
        </p:nvSpPr>
        <p:spPr>
          <a:xfrm>
            <a:off x="1666647" y="4771892"/>
            <a:ext cx="4193173" cy="729000"/>
          </a:xfrm>
          <a:custGeom>
            <a:avLst/>
            <a:gdLst>
              <a:gd name="connsiteX0" fmla="*/ 0 w 4315781"/>
              <a:gd name="connsiteY0" fmla="*/ 0 h 729000"/>
              <a:gd name="connsiteX1" fmla="*/ 4315781 w 4315781"/>
              <a:gd name="connsiteY1" fmla="*/ 0 h 729000"/>
              <a:gd name="connsiteX2" fmla="*/ 4315781 w 4315781"/>
              <a:gd name="connsiteY2" fmla="*/ 729000 h 729000"/>
              <a:gd name="connsiteX3" fmla="*/ 0 w 4315781"/>
              <a:gd name="connsiteY3" fmla="*/ 729000 h 729000"/>
              <a:gd name="connsiteX4" fmla="*/ 0 w 4315781"/>
              <a:gd name="connsiteY4" fmla="*/ 0 h 7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781" h="729000">
                <a:moveTo>
                  <a:pt x="0" y="0"/>
                </a:moveTo>
                <a:lnTo>
                  <a:pt x="4315781" y="0"/>
                </a:lnTo>
                <a:lnTo>
                  <a:pt x="4315781" y="729000"/>
                </a:lnTo>
                <a:lnTo>
                  <a:pt x="0" y="729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400" b="0" i="0" kern="1200" dirty="0"/>
              <a:t>A </a:t>
            </a:r>
            <a:r>
              <a:rPr lang="en-US" sz="1400" b="1" i="0" kern="1200" dirty="0"/>
              <a:t>diagram</a:t>
            </a:r>
            <a:r>
              <a:rPr lang="en-US" sz="1400" b="0" i="0" kern="1200" dirty="0"/>
              <a:t> of the key </a:t>
            </a:r>
            <a:r>
              <a:rPr lang="en-US" sz="1400" b="1" i="0" kern="1200" dirty="0"/>
              <a:t>capabilities</a:t>
            </a:r>
            <a:r>
              <a:rPr lang="en-US" sz="1400" b="0" i="0" kern="1200" dirty="0"/>
              <a:t> clustered with </a:t>
            </a:r>
            <a:r>
              <a:rPr lang="en-US" sz="1400" b="1" kern="1200" dirty="0"/>
              <a:t>hyperlinked entities</a:t>
            </a:r>
            <a:r>
              <a:rPr lang="en-US" sz="1400" b="0" i="0" kern="1200" dirty="0"/>
              <a:t> that enable each capability.</a:t>
            </a:r>
          </a:p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400" b="0" i="0" kern="1200" dirty="0"/>
              <a:t>A Work in Progress (WIP)</a:t>
            </a:r>
            <a:endParaRPr lang="en-US" sz="1400" kern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C632B-15BB-4D48-81FF-3E1525B5E802}"/>
              </a:ext>
            </a:extLst>
          </p:cNvPr>
          <p:cNvSpPr/>
          <p:nvPr/>
        </p:nvSpPr>
        <p:spPr>
          <a:xfrm>
            <a:off x="1666646" y="5614527"/>
            <a:ext cx="4315781" cy="46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B9193-8133-4F02-B5D2-C098D8E875FD}"/>
              </a:ext>
            </a:extLst>
          </p:cNvPr>
          <p:cNvSpPr/>
          <p:nvPr/>
        </p:nvSpPr>
        <p:spPr>
          <a:xfrm>
            <a:off x="6737689" y="3549387"/>
            <a:ext cx="918030" cy="88442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27AECC-FF5E-4F8F-83D2-0600DDA3D245}"/>
              </a:ext>
            </a:extLst>
          </p:cNvPr>
          <p:cNvSpPr/>
          <p:nvPr/>
        </p:nvSpPr>
        <p:spPr>
          <a:xfrm>
            <a:off x="6737689" y="4771892"/>
            <a:ext cx="4315781" cy="570607"/>
          </a:xfrm>
          <a:custGeom>
            <a:avLst/>
            <a:gdLst>
              <a:gd name="connsiteX0" fmla="*/ 0 w 4315781"/>
              <a:gd name="connsiteY0" fmla="*/ 0 h 729000"/>
              <a:gd name="connsiteX1" fmla="*/ 4315781 w 4315781"/>
              <a:gd name="connsiteY1" fmla="*/ 0 h 729000"/>
              <a:gd name="connsiteX2" fmla="*/ 4315781 w 4315781"/>
              <a:gd name="connsiteY2" fmla="*/ 729000 h 729000"/>
              <a:gd name="connsiteX3" fmla="*/ 0 w 4315781"/>
              <a:gd name="connsiteY3" fmla="*/ 729000 h 729000"/>
              <a:gd name="connsiteX4" fmla="*/ 0 w 4315781"/>
              <a:gd name="connsiteY4" fmla="*/ 0 h 7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781" h="729000">
                <a:moveTo>
                  <a:pt x="0" y="0"/>
                </a:moveTo>
                <a:lnTo>
                  <a:pt x="4315781" y="0"/>
                </a:lnTo>
                <a:lnTo>
                  <a:pt x="4315781" y="729000"/>
                </a:lnTo>
                <a:lnTo>
                  <a:pt x="0" y="729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400" b="0" i="0" kern="1200" dirty="0"/>
              <a:t>Open</a:t>
            </a:r>
            <a:r>
              <a:rPr lang="en-US" sz="1400" b="0" i="0" kern="1200" baseline="0" dirty="0"/>
              <a:t> source, Collaborative</a:t>
            </a:r>
            <a:endParaRPr lang="en-US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1F2425-4115-4BAA-B162-C2496D6DB06B}"/>
              </a:ext>
            </a:extLst>
          </p:cNvPr>
          <p:cNvSpPr/>
          <p:nvPr/>
        </p:nvSpPr>
        <p:spPr>
          <a:xfrm>
            <a:off x="6737689" y="5251285"/>
            <a:ext cx="4315781" cy="46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hlinkClick r:id="rId4"/>
              </a:rPr>
              <a:t>https://github.com/EfficiencyGeek/postgresql-ecosystem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i="0" kern="1200" dirty="0">
                <a:hlinkClick r:id="rId5"/>
              </a:rPr>
              <a:t>draw.io</a:t>
            </a:r>
            <a:endParaRPr lang="en-US" sz="1100" kern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9D16-C365-43CB-9429-B12C1ACE78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839" y="3549387"/>
            <a:ext cx="884426" cy="88442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542E8-18DB-4DF1-B8F6-B830FBA9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CA80-82FE-4997-A77D-F31D0CC51302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D662-326F-4AE4-B14D-B68BBE1C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38879-9E04-4A6E-A7AF-F85D89EA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15D54B74-8681-4906-A99D-CD0445823E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6" y="1621851"/>
            <a:ext cx="3623469" cy="28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6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0083-B059-4205-B7A9-D6ED768A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 dirty="0"/>
              <a:t>Scenario</a:t>
            </a:r>
            <a:r>
              <a:rPr lang="en-US" sz="3700" baseline="0" dirty="0"/>
              <a:t> 1:</a:t>
            </a:r>
            <a:r>
              <a:rPr lang="en-US" sz="3700" dirty="0"/>
              <a:t> </a:t>
            </a:r>
            <a:r>
              <a:rPr lang="en-US" sz="3700" baseline="0" dirty="0"/>
              <a:t>Enterprise Open Source DB</a:t>
            </a:r>
            <a:endParaRPr lang="en-US" sz="3700" dirty="0"/>
          </a:p>
        </p:txBody>
      </p:sp>
      <p:graphicFrame>
        <p:nvGraphicFramePr>
          <p:cNvPr id="119" name="Diagram 4">
            <a:extLst>
              <a:ext uri="{FF2B5EF4-FFF2-40B4-BE49-F238E27FC236}">
                <a16:creationId xmlns:a16="http://schemas.microsoft.com/office/drawing/2014/main" id="{6318A945-D125-4021-B88A-5B2748875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220969"/>
              </p:ext>
            </p:extLst>
          </p:nvPr>
        </p:nvGraphicFramePr>
        <p:xfrm>
          <a:off x="648931" y="2438400"/>
          <a:ext cx="3651466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8" name="Picture 19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3980A32-B054-41C8-9C3F-308CC7A40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246" y="346048"/>
            <a:ext cx="7959969" cy="616590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1F3F-F9EC-4655-8FF3-BE6237D0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3632-520B-4EC2-AF3E-7324859C3387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1BF04-5EE6-451A-ADD1-990BF57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7A01D-E4B0-4B13-A8C2-AB297DF3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2937F30-644C-4715-9D79-C7CC356A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39" y="547649"/>
            <a:ext cx="7401924" cy="5764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F0083-B059-4205-B7A9-D6ED768A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91" y="365125"/>
            <a:ext cx="4085944" cy="1325563"/>
          </a:xfrm>
        </p:spPr>
        <p:txBody>
          <a:bodyPr>
            <a:normAutofit/>
          </a:bodyPr>
          <a:lstStyle/>
          <a:p>
            <a:r>
              <a:rPr lang="en-US" dirty="0"/>
              <a:t>Scenario</a:t>
            </a:r>
            <a:r>
              <a:rPr lang="en-US" baseline="0" dirty="0"/>
              <a:t> </a:t>
            </a:r>
            <a:r>
              <a:rPr lang="en-US" dirty="0"/>
              <a:t>2</a:t>
            </a:r>
            <a:r>
              <a:rPr lang="en-US" baseline="0" dirty="0"/>
              <a:t>:</a:t>
            </a:r>
            <a:r>
              <a:rPr lang="en-US" dirty="0"/>
              <a:t> Application Stack</a:t>
            </a:r>
          </a:p>
        </p:txBody>
      </p:sp>
      <p:graphicFrame>
        <p:nvGraphicFramePr>
          <p:cNvPr id="138" name="Content Placeholder 2">
            <a:extLst>
              <a:ext uri="{FF2B5EF4-FFF2-40B4-BE49-F238E27FC236}">
                <a16:creationId xmlns:a16="http://schemas.microsoft.com/office/drawing/2014/main" id="{A0E9AFBE-489B-4A70-8774-36E1F3F4A0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891932"/>
              </p:ext>
            </p:extLst>
          </p:nvPr>
        </p:nvGraphicFramePr>
        <p:xfrm>
          <a:off x="597042" y="1970031"/>
          <a:ext cx="3337873" cy="448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E006B-56F8-49DC-A003-8FF834CB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4CE-07FA-494E-82C1-255CD3005480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098B2-F74A-4BE2-A197-5A51E2FB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ADA1-2864-4D89-BBB1-842CB180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0083-B059-4205-B7A9-D6ED768A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F2697D-ED75-400F-A53A-F34013C57ED9}"/>
              </a:ext>
            </a:extLst>
          </p:cNvPr>
          <p:cNvGrpSpPr/>
          <p:nvPr/>
        </p:nvGrpSpPr>
        <p:grpSpPr>
          <a:xfrm>
            <a:off x="1393538" y="2214630"/>
            <a:ext cx="3030047" cy="2736516"/>
            <a:chOff x="838200" y="2184372"/>
            <a:chExt cx="3030047" cy="27365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02DAD6-EA21-4149-9B9D-9CDD30026C41}"/>
                </a:ext>
              </a:extLst>
            </p:cNvPr>
            <p:cNvSpPr txBox="1"/>
            <p:nvPr/>
          </p:nvSpPr>
          <p:spPr>
            <a:xfrm>
              <a:off x="839952" y="3966781"/>
              <a:ext cx="3028295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Not just a database but an Ecosystem</a:t>
              </a:r>
              <a:r>
                <a:rPr lang="en-US" sz="2800" dirty="0">
                  <a:solidFill>
                    <a:srgbClr val="C00000"/>
                  </a:solidFill>
                  <a:cs typeface="Calibri"/>
                </a:rPr>
                <a:t>​.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pic>
          <p:nvPicPr>
            <p:cNvPr id="1032" name="Picture 1032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3AFF3618-FF0D-4A3B-8FBB-749069BA0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8200" y="2184372"/>
              <a:ext cx="1448444" cy="149643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4D5F3-2E39-46A0-9FFA-7940794597AA}"/>
              </a:ext>
            </a:extLst>
          </p:cNvPr>
          <p:cNvGrpSpPr/>
          <p:nvPr/>
        </p:nvGrpSpPr>
        <p:grpSpPr>
          <a:xfrm>
            <a:off x="5055457" y="2932590"/>
            <a:ext cx="6223739" cy="2473035"/>
            <a:chOff x="3662314" y="2166925"/>
            <a:chExt cx="7627969" cy="29918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279B090-F7A6-475D-8998-AD244943F8DC}"/>
                </a:ext>
              </a:extLst>
            </p:cNvPr>
            <p:cNvGrpSpPr/>
            <p:nvPr/>
          </p:nvGrpSpPr>
          <p:grpSpPr>
            <a:xfrm>
              <a:off x="3739507" y="2277754"/>
              <a:ext cx="7550776" cy="2558078"/>
              <a:chOff x="3739507" y="2277754"/>
              <a:chExt cx="7550776" cy="255807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025EAD-B18E-4187-91F8-433292E0DAD3}"/>
                  </a:ext>
                </a:extLst>
              </p:cNvPr>
              <p:cNvSpPr/>
              <p:nvPr/>
            </p:nvSpPr>
            <p:spPr>
              <a:xfrm>
                <a:off x="3949430" y="2487677"/>
                <a:ext cx="579785" cy="5797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bg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AD29D44-2AEB-444C-A315-D5CEAF648BEB}"/>
                  </a:ext>
                </a:extLst>
              </p:cNvPr>
              <p:cNvSpPr/>
              <p:nvPr/>
            </p:nvSpPr>
            <p:spPr>
              <a:xfrm>
                <a:off x="4953344" y="2277754"/>
                <a:ext cx="2356270" cy="999629"/>
              </a:xfrm>
              <a:custGeom>
                <a:avLst/>
                <a:gdLst>
                  <a:gd name="connsiteX0" fmla="*/ 0 w 2356270"/>
                  <a:gd name="connsiteY0" fmla="*/ 0 h 999629"/>
                  <a:gd name="connsiteX1" fmla="*/ 2356270 w 2356270"/>
                  <a:gd name="connsiteY1" fmla="*/ 0 h 999629"/>
                  <a:gd name="connsiteX2" fmla="*/ 2356270 w 2356270"/>
                  <a:gd name="connsiteY2" fmla="*/ 999629 h 999629"/>
                  <a:gd name="connsiteX3" fmla="*/ 0 w 2356270"/>
                  <a:gd name="connsiteY3" fmla="*/ 999629 h 999629"/>
                  <a:gd name="connsiteX4" fmla="*/ 0 w 2356270"/>
                  <a:gd name="connsiteY4" fmla="*/ 0 h 9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270" h="999629">
                    <a:moveTo>
                      <a:pt x="0" y="0"/>
                    </a:moveTo>
                    <a:lnTo>
                      <a:pt x="2356270" y="0"/>
                    </a:lnTo>
                    <a:lnTo>
                      <a:pt x="2356270" y="999629"/>
                    </a:lnTo>
                    <a:lnTo>
                      <a:pt x="0" y="9996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latin typeface="Calibri Light" panose="020F0302020204030204"/>
                  </a:rPr>
                  <a:t>Acquire</a:t>
                </a:r>
                <a:r>
                  <a:rPr lang="en-US" sz="2400" b="0" i="0" u="none" strike="noStrike" kern="1200" cap="none" baseline="0" noProof="0" dirty="0">
                    <a:solidFill>
                      <a:srgbClr val="010000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sz="2400" b="0" i="0" u="none" strike="noStrike" kern="1200" cap="none" baseline="0" noProof="0" dirty="0">
                    <a:latin typeface="Calibri Light"/>
                    <a:cs typeface="Calibri Light"/>
                  </a:rPr>
                  <a:t>Capabilities</a:t>
                </a:r>
                <a:endParaRPr lang="en-US" sz="2400" kern="12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98A9A1-6026-4591-A22F-801D0C99093F}"/>
                  </a:ext>
                </a:extLst>
              </p:cNvPr>
              <p:cNvSpPr/>
              <p:nvPr/>
            </p:nvSpPr>
            <p:spPr>
              <a:xfrm>
                <a:off x="7720177" y="2277754"/>
                <a:ext cx="999629" cy="999629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9" name="Rectangle 8" descr="Coins">
                <a:extLst>
                  <a:ext uri="{FF2B5EF4-FFF2-40B4-BE49-F238E27FC236}">
                    <a16:creationId xmlns:a16="http://schemas.microsoft.com/office/drawing/2014/main" id="{0391D7C0-0CA9-44BA-8FDD-ADE90D1C6C9D}"/>
                  </a:ext>
                </a:extLst>
              </p:cNvPr>
              <p:cNvSpPr/>
              <p:nvPr/>
            </p:nvSpPr>
            <p:spPr>
              <a:xfrm>
                <a:off x="7930099" y="2487677"/>
                <a:ext cx="579785" cy="579785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6E062F8-64D8-45CA-B1E8-FEF316AE16E9}"/>
                  </a:ext>
                </a:extLst>
              </p:cNvPr>
              <p:cNvSpPr/>
              <p:nvPr/>
            </p:nvSpPr>
            <p:spPr>
              <a:xfrm>
                <a:off x="8934013" y="2277754"/>
                <a:ext cx="2356270" cy="999629"/>
              </a:xfrm>
              <a:custGeom>
                <a:avLst/>
                <a:gdLst>
                  <a:gd name="connsiteX0" fmla="*/ 0 w 2356270"/>
                  <a:gd name="connsiteY0" fmla="*/ 0 h 999629"/>
                  <a:gd name="connsiteX1" fmla="*/ 2356270 w 2356270"/>
                  <a:gd name="connsiteY1" fmla="*/ 0 h 999629"/>
                  <a:gd name="connsiteX2" fmla="*/ 2356270 w 2356270"/>
                  <a:gd name="connsiteY2" fmla="*/ 999629 h 999629"/>
                  <a:gd name="connsiteX3" fmla="*/ 0 w 2356270"/>
                  <a:gd name="connsiteY3" fmla="*/ 999629 h 999629"/>
                  <a:gd name="connsiteX4" fmla="*/ 0 w 2356270"/>
                  <a:gd name="connsiteY4" fmla="*/ 0 h 9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270" h="999629">
                    <a:moveTo>
                      <a:pt x="0" y="0"/>
                    </a:moveTo>
                    <a:lnTo>
                      <a:pt x="2356270" y="0"/>
                    </a:lnTo>
                    <a:lnTo>
                      <a:pt x="2356270" y="999629"/>
                    </a:lnTo>
                    <a:lnTo>
                      <a:pt x="0" y="9996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latin typeface="Calibri Light" panose="020F0302020204030204"/>
                  </a:rPr>
                  <a:t>Save Time</a:t>
                </a:r>
                <a:endParaRPr lang="en-US" sz="2400" kern="12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2A5C669-0A81-4393-90D5-325C0FA56196}"/>
                  </a:ext>
                </a:extLst>
              </p:cNvPr>
              <p:cNvSpPr/>
              <p:nvPr/>
            </p:nvSpPr>
            <p:spPr>
              <a:xfrm>
                <a:off x="3739507" y="3836203"/>
                <a:ext cx="999629" cy="999629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2" name="Rectangle 11" descr="Deciduous tree">
                <a:extLst>
                  <a:ext uri="{FF2B5EF4-FFF2-40B4-BE49-F238E27FC236}">
                    <a16:creationId xmlns:a16="http://schemas.microsoft.com/office/drawing/2014/main" id="{5E2B651D-DED1-4B34-8254-02DB4C13BEF1}"/>
                  </a:ext>
                </a:extLst>
              </p:cNvPr>
              <p:cNvSpPr/>
              <p:nvPr/>
            </p:nvSpPr>
            <p:spPr>
              <a:xfrm>
                <a:off x="3949430" y="4046125"/>
                <a:ext cx="579785" cy="579785"/>
              </a:xfrm>
              <a:prstGeom prst="rect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25E2AC-A4E7-4C6C-8682-F1BC528E613C}"/>
                  </a:ext>
                </a:extLst>
              </p:cNvPr>
              <p:cNvSpPr/>
              <p:nvPr/>
            </p:nvSpPr>
            <p:spPr>
              <a:xfrm>
                <a:off x="4953344" y="3836203"/>
                <a:ext cx="2356270" cy="999629"/>
              </a:xfrm>
              <a:custGeom>
                <a:avLst/>
                <a:gdLst>
                  <a:gd name="connsiteX0" fmla="*/ 0 w 2356270"/>
                  <a:gd name="connsiteY0" fmla="*/ 0 h 999629"/>
                  <a:gd name="connsiteX1" fmla="*/ 2356270 w 2356270"/>
                  <a:gd name="connsiteY1" fmla="*/ 0 h 999629"/>
                  <a:gd name="connsiteX2" fmla="*/ 2356270 w 2356270"/>
                  <a:gd name="connsiteY2" fmla="*/ 999629 h 999629"/>
                  <a:gd name="connsiteX3" fmla="*/ 0 w 2356270"/>
                  <a:gd name="connsiteY3" fmla="*/ 999629 h 999629"/>
                  <a:gd name="connsiteX4" fmla="*/ 0 w 2356270"/>
                  <a:gd name="connsiteY4" fmla="*/ 0 h 9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270" h="999629">
                    <a:moveTo>
                      <a:pt x="0" y="0"/>
                    </a:moveTo>
                    <a:lnTo>
                      <a:pt x="2356270" y="0"/>
                    </a:lnTo>
                    <a:lnTo>
                      <a:pt x="2356270" y="999629"/>
                    </a:lnTo>
                    <a:lnTo>
                      <a:pt x="0" y="9996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latin typeface="Calibri Light" panose="020F0302020204030204"/>
                  </a:rPr>
                  <a:t>Improve Performance</a:t>
                </a:r>
                <a:endParaRPr lang="en-US" sz="2400" kern="12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186373-5FDA-44B5-9467-E547C657DE9B}"/>
                  </a:ext>
                </a:extLst>
              </p:cNvPr>
              <p:cNvSpPr/>
              <p:nvPr/>
            </p:nvSpPr>
            <p:spPr>
              <a:xfrm>
                <a:off x="7720177" y="3836203"/>
                <a:ext cx="999629" cy="999629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5" name="Rectangle 14" descr="Cloud">
                <a:extLst>
                  <a:ext uri="{FF2B5EF4-FFF2-40B4-BE49-F238E27FC236}">
                    <a16:creationId xmlns:a16="http://schemas.microsoft.com/office/drawing/2014/main" id="{A1B41690-5720-403B-929B-761CC9608EFA}"/>
                  </a:ext>
                </a:extLst>
              </p:cNvPr>
              <p:cNvSpPr/>
              <p:nvPr/>
            </p:nvSpPr>
            <p:spPr>
              <a:xfrm>
                <a:off x="7930099" y="4046125"/>
                <a:ext cx="579785" cy="579785"/>
              </a:xfrm>
              <a:prstGeom prst="rect">
                <a:avLst/>
              </a:prstGeom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C2733E-7548-482A-9824-75813F97EDD7}"/>
                  </a:ext>
                </a:extLst>
              </p:cNvPr>
              <p:cNvSpPr/>
              <p:nvPr/>
            </p:nvSpPr>
            <p:spPr>
              <a:xfrm>
                <a:off x="8934013" y="3836203"/>
                <a:ext cx="2356270" cy="999629"/>
              </a:xfrm>
              <a:custGeom>
                <a:avLst/>
                <a:gdLst>
                  <a:gd name="connsiteX0" fmla="*/ 0 w 2356270"/>
                  <a:gd name="connsiteY0" fmla="*/ 0 h 999629"/>
                  <a:gd name="connsiteX1" fmla="*/ 2356270 w 2356270"/>
                  <a:gd name="connsiteY1" fmla="*/ 0 h 999629"/>
                  <a:gd name="connsiteX2" fmla="*/ 2356270 w 2356270"/>
                  <a:gd name="connsiteY2" fmla="*/ 999629 h 999629"/>
                  <a:gd name="connsiteX3" fmla="*/ 0 w 2356270"/>
                  <a:gd name="connsiteY3" fmla="*/ 999629 h 999629"/>
                  <a:gd name="connsiteX4" fmla="*/ 0 w 2356270"/>
                  <a:gd name="connsiteY4" fmla="*/ 0 h 9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270" h="999629">
                    <a:moveTo>
                      <a:pt x="0" y="0"/>
                    </a:moveTo>
                    <a:lnTo>
                      <a:pt x="2356270" y="0"/>
                    </a:lnTo>
                    <a:lnTo>
                      <a:pt x="2356270" y="999629"/>
                    </a:lnTo>
                    <a:lnTo>
                      <a:pt x="0" y="9996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latin typeface="Calibri Light" panose="020F0302020204030204"/>
                  </a:rPr>
                  <a:t>Save Money</a:t>
                </a:r>
                <a:endParaRPr lang="en-US" sz="2400" kern="1200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D50CAB-D0A4-4322-8C8F-66B201928891}"/>
                  </a:ext>
                </a:extLst>
              </p:cNvPr>
              <p:cNvSpPr/>
              <p:nvPr/>
            </p:nvSpPr>
            <p:spPr>
              <a:xfrm>
                <a:off x="3739507" y="2277754"/>
                <a:ext cx="999629" cy="999629"/>
              </a:xfrm>
              <a:prstGeom prst="ellipse">
                <a:avLst/>
              </a:prstGeom>
              <a:blipFill rotWithShape="0">
                <a:blip r:embed="rId10"/>
                <a:srcRect/>
                <a:stretch>
                  <a:fillRect t="-6000" b="-6000"/>
                </a:stretch>
              </a:blip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  <p:pic>
          <p:nvPicPr>
            <p:cNvPr id="1109" name="Picture 1109" descr="A close up of a clock&#10;&#10;Description generated with very high confidence">
              <a:extLst>
                <a:ext uri="{FF2B5EF4-FFF2-40B4-BE49-F238E27FC236}">
                  <a16:creationId xmlns:a16="http://schemas.microsoft.com/office/drawing/2014/main" id="{08824078-7681-4257-9A2A-B9DC578B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7628321" y="2166925"/>
              <a:ext cx="1228834" cy="1228834"/>
            </a:xfrm>
            <a:prstGeom prst="rect">
              <a:avLst/>
            </a:prstGeom>
          </p:spPr>
        </p:pic>
        <p:pic>
          <p:nvPicPr>
            <p:cNvPr id="1126" name="Picture 112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ED43F57-2CB7-4051-A881-7367B0B43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7392808" y="3462242"/>
              <a:ext cx="1696544" cy="1696544"/>
            </a:xfrm>
            <a:prstGeom prst="rect">
              <a:avLst/>
            </a:prstGeom>
          </p:spPr>
        </p:pic>
        <p:pic>
          <p:nvPicPr>
            <p:cNvPr id="1143" name="Picture 1143" descr="A picture containing building&#10;&#10;Description generated with very high confidence">
              <a:extLst>
                <a:ext uri="{FF2B5EF4-FFF2-40B4-BE49-F238E27FC236}">
                  <a16:creationId xmlns:a16="http://schemas.microsoft.com/office/drawing/2014/main" id="{E4C53C5F-615B-4816-BAEE-A675C617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3662314" y="3805766"/>
              <a:ext cx="1242916" cy="1030066"/>
            </a:xfrm>
            <a:prstGeom prst="rect">
              <a:avLst/>
            </a:prstGeom>
          </p:spPr>
        </p:pic>
      </p:grp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1ED20FF-7645-45A3-87F3-B9870EEF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56C-1BD5-4337-8B7B-F1ED9283FF62}" type="datetime1">
              <a:rPr lang="en-US" smtClean="0"/>
              <a:t>10/12/2019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212C321-5503-4A6C-AFF8-4A62BED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E30AE4F-861C-4EC6-BF56-BBE19BAB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04E4-782D-4C9E-B99D-392D2C9E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 Question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A41BB3-8F3E-40BD-9E49-1AB3F336D8F8}"/>
              </a:ext>
            </a:extLst>
          </p:cNvPr>
          <p:cNvGrpSpPr/>
          <p:nvPr/>
        </p:nvGrpSpPr>
        <p:grpSpPr>
          <a:xfrm>
            <a:off x="1256171" y="2782118"/>
            <a:ext cx="9679657" cy="2309722"/>
            <a:chOff x="1256171" y="2782118"/>
            <a:chExt cx="9679657" cy="2309722"/>
          </a:xfrm>
        </p:grpSpPr>
        <p:sp>
          <p:nvSpPr>
            <p:cNvPr id="9" name="Rectangle 8" descr="Connected">
              <a:extLst>
                <a:ext uri="{FF2B5EF4-FFF2-40B4-BE49-F238E27FC236}">
                  <a16:creationId xmlns:a16="http://schemas.microsoft.com/office/drawing/2014/main" id="{98999064-5B8B-4E1F-A02A-8029B47EEB93}"/>
                </a:ext>
              </a:extLst>
            </p:cNvPr>
            <p:cNvSpPr/>
            <p:nvPr/>
          </p:nvSpPr>
          <p:spPr>
            <a:xfrm>
              <a:off x="2050770" y="2782118"/>
              <a:ext cx="1300252" cy="130025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3AAF3A-A6E6-4D4F-87A4-1AB44E948463}"/>
                </a:ext>
              </a:extLst>
            </p:cNvPr>
            <p:cNvSpPr/>
            <p:nvPr/>
          </p:nvSpPr>
          <p:spPr>
            <a:xfrm>
              <a:off x="1256171" y="4371840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Is there any PG centric</a:t>
              </a:r>
              <a:r>
                <a:rPr lang="en-US" sz="1300" kern="1200" baseline="0" dirty="0"/>
                <a:t> tool you like that is not in the </a:t>
              </a:r>
              <a:r>
                <a:rPr lang="en-US" sz="1300" kern="1200" baseline="0" dirty="0">
                  <a:hlinkClick r:id="rId4"/>
                </a:rPr>
                <a:t>diagram</a:t>
              </a:r>
              <a:r>
                <a:rPr lang="en-US" sz="1300" kern="1200" baseline="0" dirty="0"/>
                <a:t>?</a:t>
              </a:r>
              <a:endParaRPr lang="en-US" sz="1300" kern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71EA85-81FB-4C37-8460-3CA8A3A6CF36}"/>
                </a:ext>
              </a:extLst>
            </p:cNvPr>
            <p:cNvSpPr/>
            <p:nvPr/>
          </p:nvSpPr>
          <p:spPr>
            <a:xfrm>
              <a:off x="5577504" y="3084682"/>
              <a:ext cx="1036990" cy="908551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000" b="-1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132C26-7D6F-45B0-B932-4275E8D18986}"/>
                </a:ext>
              </a:extLst>
            </p:cNvPr>
            <p:cNvSpPr/>
            <p:nvPr/>
          </p:nvSpPr>
          <p:spPr>
            <a:xfrm>
              <a:off x="4651275" y="4371840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hlinkClick r:id="rId6"/>
                </a:rPr>
                <a:t>https://www.linkedin.com/in/alexaquino</a:t>
              </a:r>
              <a:endParaRPr lang="en-US" sz="1300" kern="1200" dirty="0"/>
            </a:p>
          </p:txBody>
        </p:sp>
        <p:sp>
          <p:nvSpPr>
            <p:cNvPr id="13" name="Rectangle 12" descr="Marker">
              <a:extLst>
                <a:ext uri="{FF2B5EF4-FFF2-40B4-BE49-F238E27FC236}">
                  <a16:creationId xmlns:a16="http://schemas.microsoft.com/office/drawing/2014/main" id="{DA6BB011-2A0A-4083-B883-56F751CA1D02}"/>
                </a:ext>
              </a:extLst>
            </p:cNvPr>
            <p:cNvSpPr/>
            <p:nvPr/>
          </p:nvSpPr>
          <p:spPr>
            <a:xfrm>
              <a:off x="8840977" y="2782118"/>
              <a:ext cx="1300252" cy="1300252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E66538-FF25-497E-9AA2-1B9A6A8D8B65}"/>
                </a:ext>
              </a:extLst>
            </p:cNvPr>
            <p:cNvSpPr/>
            <p:nvPr/>
          </p:nvSpPr>
          <p:spPr>
            <a:xfrm>
              <a:off x="8046378" y="4371840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Email: </a:t>
              </a:r>
              <a:r>
                <a:rPr lang="en-US" sz="1300" kern="1200" dirty="0">
                  <a:hlinkClick r:id="rId9"/>
                </a:rPr>
                <a:t>alex@efficiencygeek.com</a:t>
              </a:r>
              <a:endParaRPr lang="en-US" sz="1300" kern="12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DCA3B8-0288-4F4B-942F-69CBDA47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42349" y="2782118"/>
              <a:ext cx="1307303" cy="1293764"/>
            </a:xfrm>
            <a:prstGeom prst="rect">
              <a:avLst/>
            </a:prstGeom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7509-AC6D-43A1-99AF-F02F887A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1CA0-4C8B-4259-BD3D-C8204E627151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9527-699E-442C-A109-4ECF21F1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2C1B-8391-458C-8BA6-0C088EE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373</Words>
  <Application>Microsoft Office PowerPoint</Application>
  <PresentationFormat>Widescreen</PresentationFormat>
  <Paragraphs>80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PostgreSQL Ecosystem</vt:lpstr>
      <vt:lpstr>Disclaimer</vt:lpstr>
      <vt:lpstr>What brought me here?</vt:lpstr>
      <vt:lpstr>Why an Ecosystem Diagram?</vt:lpstr>
      <vt:lpstr>PostgreSQL Ecosystem Diagram</vt:lpstr>
      <vt:lpstr>Scenario 1: Enterprise Open Source DB</vt:lpstr>
      <vt:lpstr>Scenario 2: Application Stack</vt:lpstr>
      <vt:lpstr>Summary</vt:lpstr>
      <vt:lpstr>Bonus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Aquino</dc:creator>
  <cp:lastModifiedBy>Alexander Aquino</cp:lastModifiedBy>
  <cp:revision>340</cp:revision>
  <dcterms:created xsi:type="dcterms:W3CDTF">2013-07-15T20:26:40Z</dcterms:created>
  <dcterms:modified xsi:type="dcterms:W3CDTF">2019-10-13T17:19:22Z</dcterms:modified>
</cp:coreProperties>
</file>