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405"/>
    <a:srgbClr val="879EA4"/>
    <a:srgbClr val="C2241E"/>
    <a:srgbClr val="F8F8F8"/>
    <a:srgbClr val="C1251E"/>
    <a:srgbClr val="4472C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77B50-92E4-458B-B501-0F847D77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FD04D0-60D2-4A1F-9D31-A74DC4F3D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B155F-6045-42CD-885C-C9C865AC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E6C03-0EF7-4D6E-BB80-A561C4C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CA847-1411-4ADF-830A-58B7FE7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7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78182-D942-4594-AC76-E6CBDD57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AFE4B-148A-430A-8E46-6D9AB8B2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03419-CFCE-49B8-8585-931DDC3A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B23EA-5229-43D6-A549-87765458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3299E-180A-44A7-A847-029E5F15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84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494166-CF91-4E33-9F0A-2291F9DBF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46D913-6B19-4B27-9EDB-564288E8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2A3B8-7EC9-4FA2-9177-1FD11F40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18423-B943-4246-A2E4-E6D161E2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ADBA-C099-4AAC-8FEC-5324E36D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6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621D0-63F1-406E-A2C5-DF0D226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69EA9-18EC-47BE-8AFE-8BE18554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AD821-EF27-4796-8647-068F289E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F1E34-64B4-40F1-B0B8-DB449D6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5F19D-2C62-4522-872A-8A72A1E6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39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9EFA2-4661-4418-AACC-5EA64925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9174AE-C61C-4A35-8955-8D7D56DD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F1BB2-62DE-4631-9AB6-AB184052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8A485-2D9F-4140-8EC1-A1F70B3A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F1636-D63C-408F-B8E0-056FB173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9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71FB-A36C-4236-8E10-311FF872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EAF2D-BA26-448F-A67A-9BDC8644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DA090D-FC5A-4D92-9335-35B87C98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18CD2-79A2-4BD0-AF5E-3633DD5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EE9E13-3553-4C0C-AA10-C544E844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B3996-3CD9-46AA-BA31-4D4317C1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8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40F1C-F94F-4E69-B576-98FD406D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44364-8361-453A-8725-7E09A02E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6D52C0-EC64-4563-A98F-6F79D145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21E08D-7291-4C46-8D72-49D476AB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3FB971-E72F-4A7B-92A2-3189F5889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71D655-1EDF-46C9-B455-D5CB9C1D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72075E-6C80-4998-9EB6-F2E967A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1519A-CCA9-4501-B84C-F210327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8B698-A1C3-4FA2-B29B-F8982A1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038961-3700-4104-918B-838C2DA4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21FC3E-0606-42CA-95E1-5A0725F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7CC70-CB73-4DC5-9D93-3B35C09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82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FA7317-1531-4C5C-A0B9-45E52987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0960B5-82F4-488E-B348-F8A7AF1F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7159C-9BC1-44E0-A29A-60BE490C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7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B2BA-DEA1-45BC-A445-558C8035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B7695-9C74-4F9C-9FBD-F2C3ACAB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0C7C7B-1874-479B-A6CE-162E00344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49FBA-975E-4C95-8CB8-BE1AE6E2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8F7E2-0AE0-4967-88CD-7C35BBE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C629C6-B4AD-401F-B318-6AEAB314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12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884E3-6106-4B3A-BB07-25831389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ED5308-F606-4FB7-8F8C-B1A94884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5FFAF-0BA6-4476-84EC-7327D90D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0FE3A-8777-4299-B6F6-9BFAD1EE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DE1EB-115C-4D55-9466-332F8BA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C704F-FBC1-49E4-A92C-2F49EBE5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58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2BD166-1B1A-4496-B0D4-92432D48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000BB-C605-4CB7-A771-8233DE61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36E88-6FF8-44C7-9AE7-03EAACB9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E8C3-00FC-4F37-A409-C42ACEF35627}" type="datetimeFigureOut">
              <a:rPr lang="es-MX" smtClean="0"/>
              <a:t>06/01/2022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881F8-7C2A-4A6D-85AC-91F4FE384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B5072-B13F-4105-A4E9-E0D840874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5717-1870-4B50-88BF-9CE788B783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4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2A0A714-A8AB-414F-B054-33F686500B36}"/>
              </a:ext>
            </a:extLst>
          </p:cNvPr>
          <p:cNvGrpSpPr/>
          <p:nvPr/>
        </p:nvGrpSpPr>
        <p:grpSpPr>
          <a:xfrm>
            <a:off x="2488261" y="645281"/>
            <a:ext cx="3156096" cy="3156096"/>
            <a:chOff x="2488261" y="645281"/>
            <a:chExt cx="3156096" cy="3156096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6A64F5DC-2A3A-4703-BDF2-5D4B99B2421A}"/>
                </a:ext>
              </a:extLst>
            </p:cNvPr>
            <p:cNvSpPr/>
            <p:nvPr/>
          </p:nvSpPr>
          <p:spPr>
            <a:xfrm>
              <a:off x="2488261" y="645281"/>
              <a:ext cx="3156096" cy="3156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99345CC-ACB1-4BE0-A632-C71D0F7505DB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13" y="2251364"/>
              <a:ext cx="3011993" cy="0"/>
            </a:xfrm>
            <a:prstGeom prst="line">
              <a:avLst/>
            </a:prstGeom>
            <a:ln>
              <a:solidFill>
                <a:srgbClr val="879EA4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" name="Imagen 2" descr="Texto&#10;&#10;Descripción generada automáticamente">
              <a:extLst>
                <a:ext uri="{FF2B5EF4-FFF2-40B4-BE49-F238E27FC236}">
                  <a16:creationId xmlns:a16="http://schemas.microsoft.com/office/drawing/2014/main" id="{CA036BBB-471E-462C-B94F-87D121CCA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774" y="2460708"/>
              <a:ext cx="2385071" cy="450444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73073A9B-25C4-4704-BE81-22F712695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205" y="1448330"/>
              <a:ext cx="2506209" cy="67552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5B12325-8532-47D0-859F-757C88910737}"/>
              </a:ext>
            </a:extLst>
          </p:cNvPr>
          <p:cNvGrpSpPr/>
          <p:nvPr/>
        </p:nvGrpSpPr>
        <p:grpSpPr>
          <a:xfrm>
            <a:off x="6332897" y="673316"/>
            <a:ext cx="3156096" cy="3156096"/>
            <a:chOff x="6332897" y="673316"/>
            <a:chExt cx="3156096" cy="3156096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1079B64-7E96-4F40-9488-6139008D81B6}"/>
                </a:ext>
              </a:extLst>
            </p:cNvPr>
            <p:cNvSpPr/>
            <p:nvPr/>
          </p:nvSpPr>
          <p:spPr>
            <a:xfrm>
              <a:off x="6332897" y="673316"/>
              <a:ext cx="3156096" cy="3156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ADD00A1-A2C7-4696-96DD-1C3D32CDEBF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49" y="2279399"/>
              <a:ext cx="3011993" cy="0"/>
            </a:xfrm>
            <a:prstGeom prst="line">
              <a:avLst/>
            </a:prstGeom>
            <a:ln>
              <a:solidFill>
                <a:srgbClr val="FDD405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5" name="Imagen 14" descr="Texto&#10;&#10;Descripción generada automáticamente">
              <a:extLst>
                <a:ext uri="{FF2B5EF4-FFF2-40B4-BE49-F238E27FC236}">
                  <a16:creationId xmlns:a16="http://schemas.microsoft.com/office/drawing/2014/main" id="{49C33F2A-0796-4935-8C42-83B5BE502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410" y="2507361"/>
              <a:ext cx="2385071" cy="450444"/>
            </a:xfrm>
            <a:prstGeom prst="rect">
              <a:avLst/>
            </a:prstGeom>
          </p:spPr>
        </p:pic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55241D9D-4DA0-4BAD-98BC-D4868988F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08" b="24081"/>
            <a:stretch/>
          </p:blipFill>
          <p:spPr>
            <a:xfrm>
              <a:off x="7001992" y="1265608"/>
              <a:ext cx="1817906" cy="85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651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Cardenas</dc:creator>
  <cp:lastModifiedBy>Daniel Cardenas</cp:lastModifiedBy>
  <cp:revision>2</cp:revision>
  <dcterms:created xsi:type="dcterms:W3CDTF">2021-12-10T18:00:19Z</dcterms:created>
  <dcterms:modified xsi:type="dcterms:W3CDTF">2022-01-06T21:53:15Z</dcterms:modified>
</cp:coreProperties>
</file>