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73801-F751-4517-B384-B5C95A12E2D0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1E15001-1A84-47F6-8A26-67BB0FA22B7B}">
      <dgm:prSet/>
      <dgm:spPr/>
      <dgm:t>
        <a:bodyPr/>
        <a:lstStyle/>
        <a:p>
          <a:r>
            <a:rPr lang="en-CA"/>
            <a:t>How can I use data science to predict future stock prices?</a:t>
          </a:r>
          <a:endParaRPr lang="en-US"/>
        </a:p>
      </dgm:t>
    </dgm:pt>
    <dgm:pt modelId="{03AC7B45-D500-4070-929D-1B297B4F3F8C}" type="parTrans" cxnId="{12E00A24-D7BB-464B-B099-42C90C0352B8}">
      <dgm:prSet/>
      <dgm:spPr/>
      <dgm:t>
        <a:bodyPr/>
        <a:lstStyle/>
        <a:p>
          <a:endParaRPr lang="en-US"/>
        </a:p>
      </dgm:t>
    </dgm:pt>
    <dgm:pt modelId="{39D8ADD9-5596-4D3A-B522-676BA09E1E94}" type="sibTrans" cxnId="{12E00A24-D7BB-464B-B099-42C90C0352B8}">
      <dgm:prSet/>
      <dgm:spPr/>
      <dgm:t>
        <a:bodyPr/>
        <a:lstStyle/>
        <a:p>
          <a:endParaRPr lang="en-US"/>
        </a:p>
      </dgm:t>
    </dgm:pt>
    <dgm:pt modelId="{EE51627C-3930-42CA-9293-C0DAA5472B8B}">
      <dgm:prSet/>
      <dgm:spPr/>
      <dgm:t>
        <a:bodyPr/>
        <a:lstStyle/>
        <a:p>
          <a:r>
            <a:rPr lang="en-CA"/>
            <a:t>Solution: </a:t>
          </a:r>
          <a:endParaRPr lang="en-US"/>
        </a:p>
      </dgm:t>
    </dgm:pt>
    <dgm:pt modelId="{39033304-2C32-4D17-8502-1E7C3AAB289A}" type="parTrans" cxnId="{F6D9312A-D76B-4C25-9807-CF0FD1C0B607}">
      <dgm:prSet/>
      <dgm:spPr/>
      <dgm:t>
        <a:bodyPr/>
        <a:lstStyle/>
        <a:p>
          <a:endParaRPr lang="en-US"/>
        </a:p>
      </dgm:t>
    </dgm:pt>
    <dgm:pt modelId="{780B00A5-1342-4112-95E9-58AA979445F4}" type="sibTrans" cxnId="{F6D9312A-D76B-4C25-9807-CF0FD1C0B607}">
      <dgm:prSet/>
      <dgm:spPr/>
      <dgm:t>
        <a:bodyPr/>
        <a:lstStyle/>
        <a:p>
          <a:endParaRPr lang="en-US"/>
        </a:p>
      </dgm:t>
    </dgm:pt>
    <dgm:pt modelId="{27FAFE63-3D5E-4F11-BE10-E93D848DFA14}">
      <dgm:prSet/>
      <dgm:spPr/>
      <dgm:t>
        <a:bodyPr/>
        <a:lstStyle/>
        <a:p>
          <a:r>
            <a:rPr lang="en-CA"/>
            <a:t>Use machine learning models that cater to regression problems. </a:t>
          </a:r>
          <a:endParaRPr lang="en-US"/>
        </a:p>
      </dgm:t>
    </dgm:pt>
    <dgm:pt modelId="{5E0E60B9-8EC2-46BB-A62F-CBCF6BB4CE66}" type="parTrans" cxnId="{B70CC3A5-D685-4141-9A3C-8E6A22B6C8FF}">
      <dgm:prSet/>
      <dgm:spPr/>
      <dgm:t>
        <a:bodyPr/>
        <a:lstStyle/>
        <a:p>
          <a:endParaRPr lang="en-US"/>
        </a:p>
      </dgm:t>
    </dgm:pt>
    <dgm:pt modelId="{9468D63F-5A84-4F67-A59F-DB4BFA0D0877}" type="sibTrans" cxnId="{B70CC3A5-D685-4141-9A3C-8E6A22B6C8FF}">
      <dgm:prSet/>
      <dgm:spPr/>
      <dgm:t>
        <a:bodyPr/>
        <a:lstStyle/>
        <a:p>
          <a:endParaRPr lang="en-US"/>
        </a:p>
      </dgm:t>
    </dgm:pt>
    <dgm:pt modelId="{DF13FD51-238E-4654-818A-8E8CB98D31DD}">
      <dgm:prSet/>
      <dgm:spPr/>
      <dgm:t>
        <a:bodyPr/>
        <a:lstStyle/>
        <a:p>
          <a:r>
            <a:rPr lang="en-CA"/>
            <a:t>Start off with baseline models and add two more complex models </a:t>
          </a:r>
          <a:endParaRPr lang="en-US"/>
        </a:p>
      </dgm:t>
    </dgm:pt>
    <dgm:pt modelId="{29FFC4AE-169B-4A74-8644-C7C451F5E151}" type="parTrans" cxnId="{40ED95BA-B015-48B4-AF86-715A8DAC8C03}">
      <dgm:prSet/>
      <dgm:spPr/>
      <dgm:t>
        <a:bodyPr/>
        <a:lstStyle/>
        <a:p>
          <a:endParaRPr lang="en-US"/>
        </a:p>
      </dgm:t>
    </dgm:pt>
    <dgm:pt modelId="{9FF22AFD-9D31-4588-AAAF-338F4BE4F5DD}" type="sibTrans" cxnId="{40ED95BA-B015-48B4-AF86-715A8DAC8C03}">
      <dgm:prSet/>
      <dgm:spPr/>
      <dgm:t>
        <a:bodyPr/>
        <a:lstStyle/>
        <a:p>
          <a:endParaRPr lang="en-US"/>
        </a:p>
      </dgm:t>
    </dgm:pt>
    <dgm:pt modelId="{48B33B35-2257-4344-A143-C504E9DDCCE4}" type="pres">
      <dgm:prSet presAssocID="{10873801-F751-4517-B384-B5C95A12E2D0}" presName="Name0" presStyleCnt="0">
        <dgm:presLayoutVars>
          <dgm:dir/>
          <dgm:animLvl val="lvl"/>
          <dgm:resizeHandles val="exact"/>
        </dgm:presLayoutVars>
      </dgm:prSet>
      <dgm:spPr/>
    </dgm:pt>
    <dgm:pt modelId="{4711B39C-36CF-4FB8-91DD-93EEB44CFA50}" type="pres">
      <dgm:prSet presAssocID="{EE51627C-3930-42CA-9293-C0DAA5472B8B}" presName="boxAndChildren" presStyleCnt="0"/>
      <dgm:spPr/>
    </dgm:pt>
    <dgm:pt modelId="{D9B99185-046E-42C0-B88A-A646237DA1AC}" type="pres">
      <dgm:prSet presAssocID="{EE51627C-3930-42CA-9293-C0DAA5472B8B}" presName="parentTextBox" presStyleLbl="node1" presStyleIdx="0" presStyleCnt="2"/>
      <dgm:spPr/>
    </dgm:pt>
    <dgm:pt modelId="{B486DBAC-89AD-4197-9335-F681D2CF035C}" type="pres">
      <dgm:prSet presAssocID="{EE51627C-3930-42CA-9293-C0DAA5472B8B}" presName="entireBox" presStyleLbl="node1" presStyleIdx="0" presStyleCnt="2"/>
      <dgm:spPr/>
    </dgm:pt>
    <dgm:pt modelId="{A17FFEEB-9768-4CBA-A37B-4935F7E3C035}" type="pres">
      <dgm:prSet presAssocID="{EE51627C-3930-42CA-9293-C0DAA5472B8B}" presName="descendantBox" presStyleCnt="0"/>
      <dgm:spPr/>
    </dgm:pt>
    <dgm:pt modelId="{7991C2F5-0193-484A-9469-E7E38973E5BB}" type="pres">
      <dgm:prSet presAssocID="{27FAFE63-3D5E-4F11-BE10-E93D848DFA14}" presName="childTextBox" presStyleLbl="fgAccFollowNode1" presStyleIdx="0" presStyleCnt="2">
        <dgm:presLayoutVars>
          <dgm:bulletEnabled val="1"/>
        </dgm:presLayoutVars>
      </dgm:prSet>
      <dgm:spPr/>
    </dgm:pt>
    <dgm:pt modelId="{F3645DED-5809-4C87-81C6-572554C9F063}" type="pres">
      <dgm:prSet presAssocID="{DF13FD51-238E-4654-818A-8E8CB98D31DD}" presName="childTextBox" presStyleLbl="fgAccFollowNode1" presStyleIdx="1" presStyleCnt="2">
        <dgm:presLayoutVars>
          <dgm:bulletEnabled val="1"/>
        </dgm:presLayoutVars>
      </dgm:prSet>
      <dgm:spPr/>
    </dgm:pt>
    <dgm:pt modelId="{FACA7610-384A-40B4-A216-8AEBEA613E70}" type="pres">
      <dgm:prSet presAssocID="{39D8ADD9-5596-4D3A-B522-676BA09E1E94}" presName="sp" presStyleCnt="0"/>
      <dgm:spPr/>
    </dgm:pt>
    <dgm:pt modelId="{C0F1E7C3-D299-4609-95A6-5D13A2DF027A}" type="pres">
      <dgm:prSet presAssocID="{01E15001-1A84-47F6-8A26-67BB0FA22B7B}" presName="arrowAndChildren" presStyleCnt="0"/>
      <dgm:spPr/>
    </dgm:pt>
    <dgm:pt modelId="{A3DA5C92-E12E-48A9-8B2F-53FD741C63F8}" type="pres">
      <dgm:prSet presAssocID="{01E15001-1A84-47F6-8A26-67BB0FA22B7B}" presName="parentTextArrow" presStyleLbl="node1" presStyleIdx="1" presStyleCnt="2"/>
      <dgm:spPr/>
    </dgm:pt>
  </dgm:ptLst>
  <dgm:cxnLst>
    <dgm:cxn modelId="{12E00A24-D7BB-464B-B099-42C90C0352B8}" srcId="{10873801-F751-4517-B384-B5C95A12E2D0}" destId="{01E15001-1A84-47F6-8A26-67BB0FA22B7B}" srcOrd="0" destOrd="0" parTransId="{03AC7B45-D500-4070-929D-1B297B4F3F8C}" sibTransId="{39D8ADD9-5596-4D3A-B522-676BA09E1E94}"/>
    <dgm:cxn modelId="{F6D9312A-D76B-4C25-9807-CF0FD1C0B607}" srcId="{10873801-F751-4517-B384-B5C95A12E2D0}" destId="{EE51627C-3930-42CA-9293-C0DAA5472B8B}" srcOrd="1" destOrd="0" parTransId="{39033304-2C32-4D17-8502-1E7C3AAB289A}" sibTransId="{780B00A5-1342-4112-95E9-58AA979445F4}"/>
    <dgm:cxn modelId="{645A8B4C-30F6-4582-B6A8-35F24250265C}" type="presOf" srcId="{27FAFE63-3D5E-4F11-BE10-E93D848DFA14}" destId="{7991C2F5-0193-484A-9469-E7E38973E5BB}" srcOrd="0" destOrd="0" presId="urn:microsoft.com/office/officeart/2005/8/layout/process4"/>
    <dgm:cxn modelId="{34F84B71-1399-40C5-8827-E7E6DE2153F7}" type="presOf" srcId="{DF13FD51-238E-4654-818A-8E8CB98D31DD}" destId="{F3645DED-5809-4C87-81C6-572554C9F063}" srcOrd="0" destOrd="0" presId="urn:microsoft.com/office/officeart/2005/8/layout/process4"/>
    <dgm:cxn modelId="{61B09C77-EB24-406C-9730-5DC800A78A9D}" type="presOf" srcId="{EE51627C-3930-42CA-9293-C0DAA5472B8B}" destId="{D9B99185-046E-42C0-B88A-A646237DA1AC}" srcOrd="0" destOrd="0" presId="urn:microsoft.com/office/officeart/2005/8/layout/process4"/>
    <dgm:cxn modelId="{B70CC3A5-D685-4141-9A3C-8E6A22B6C8FF}" srcId="{EE51627C-3930-42CA-9293-C0DAA5472B8B}" destId="{27FAFE63-3D5E-4F11-BE10-E93D848DFA14}" srcOrd="0" destOrd="0" parTransId="{5E0E60B9-8EC2-46BB-A62F-CBCF6BB4CE66}" sibTransId="{9468D63F-5A84-4F67-A59F-DB4BFA0D0877}"/>
    <dgm:cxn modelId="{40ED95BA-B015-48B4-AF86-715A8DAC8C03}" srcId="{EE51627C-3930-42CA-9293-C0DAA5472B8B}" destId="{DF13FD51-238E-4654-818A-8E8CB98D31DD}" srcOrd="1" destOrd="0" parTransId="{29FFC4AE-169B-4A74-8644-C7C451F5E151}" sibTransId="{9FF22AFD-9D31-4588-AAAF-338F4BE4F5DD}"/>
    <dgm:cxn modelId="{F9BD58E2-0B9C-4A8D-A6ED-09FF7FD3C5D5}" type="presOf" srcId="{EE51627C-3930-42CA-9293-C0DAA5472B8B}" destId="{B486DBAC-89AD-4197-9335-F681D2CF035C}" srcOrd="1" destOrd="0" presId="urn:microsoft.com/office/officeart/2005/8/layout/process4"/>
    <dgm:cxn modelId="{D24A72E4-8DE4-4E68-81AE-B060BA49EF01}" type="presOf" srcId="{10873801-F751-4517-B384-B5C95A12E2D0}" destId="{48B33B35-2257-4344-A143-C504E9DDCCE4}" srcOrd="0" destOrd="0" presId="urn:microsoft.com/office/officeart/2005/8/layout/process4"/>
    <dgm:cxn modelId="{46401FF7-1DB7-4D9C-8C05-1B0B663660BA}" type="presOf" srcId="{01E15001-1A84-47F6-8A26-67BB0FA22B7B}" destId="{A3DA5C92-E12E-48A9-8B2F-53FD741C63F8}" srcOrd="0" destOrd="0" presId="urn:microsoft.com/office/officeart/2005/8/layout/process4"/>
    <dgm:cxn modelId="{532B44B9-F312-4869-9D08-0D4FB8D14D6E}" type="presParOf" srcId="{48B33B35-2257-4344-A143-C504E9DDCCE4}" destId="{4711B39C-36CF-4FB8-91DD-93EEB44CFA50}" srcOrd="0" destOrd="0" presId="urn:microsoft.com/office/officeart/2005/8/layout/process4"/>
    <dgm:cxn modelId="{3F39D556-62CE-4C57-ACEE-8C17F1775E11}" type="presParOf" srcId="{4711B39C-36CF-4FB8-91DD-93EEB44CFA50}" destId="{D9B99185-046E-42C0-B88A-A646237DA1AC}" srcOrd="0" destOrd="0" presId="urn:microsoft.com/office/officeart/2005/8/layout/process4"/>
    <dgm:cxn modelId="{BF0FF71E-B18D-47F6-A90A-CBE32728AA6E}" type="presParOf" srcId="{4711B39C-36CF-4FB8-91DD-93EEB44CFA50}" destId="{B486DBAC-89AD-4197-9335-F681D2CF035C}" srcOrd="1" destOrd="0" presId="urn:microsoft.com/office/officeart/2005/8/layout/process4"/>
    <dgm:cxn modelId="{F7B5BE5F-B3E2-4F7D-9E86-E55C002E7DF8}" type="presParOf" srcId="{4711B39C-36CF-4FB8-91DD-93EEB44CFA50}" destId="{A17FFEEB-9768-4CBA-A37B-4935F7E3C035}" srcOrd="2" destOrd="0" presId="urn:microsoft.com/office/officeart/2005/8/layout/process4"/>
    <dgm:cxn modelId="{97F1D382-E289-4BD7-997E-034BAF6B8AC8}" type="presParOf" srcId="{A17FFEEB-9768-4CBA-A37B-4935F7E3C035}" destId="{7991C2F5-0193-484A-9469-E7E38973E5BB}" srcOrd="0" destOrd="0" presId="urn:microsoft.com/office/officeart/2005/8/layout/process4"/>
    <dgm:cxn modelId="{7DE1E363-1991-4215-9FDC-4043E57A0DE1}" type="presParOf" srcId="{A17FFEEB-9768-4CBA-A37B-4935F7E3C035}" destId="{F3645DED-5809-4C87-81C6-572554C9F063}" srcOrd="1" destOrd="0" presId="urn:microsoft.com/office/officeart/2005/8/layout/process4"/>
    <dgm:cxn modelId="{8E725ACD-2FCF-47F3-AD0A-0AF789D9987B}" type="presParOf" srcId="{48B33B35-2257-4344-A143-C504E9DDCCE4}" destId="{FACA7610-384A-40B4-A216-8AEBEA613E70}" srcOrd="1" destOrd="0" presId="urn:microsoft.com/office/officeart/2005/8/layout/process4"/>
    <dgm:cxn modelId="{28A73DA3-0850-4988-855F-577761C005B4}" type="presParOf" srcId="{48B33B35-2257-4344-A143-C504E9DDCCE4}" destId="{C0F1E7C3-D299-4609-95A6-5D13A2DF027A}" srcOrd="2" destOrd="0" presId="urn:microsoft.com/office/officeart/2005/8/layout/process4"/>
    <dgm:cxn modelId="{B99F53AB-5DF4-438F-9377-E68503B722D1}" type="presParOf" srcId="{C0F1E7C3-D299-4609-95A6-5D13A2DF027A}" destId="{A3DA5C92-E12E-48A9-8B2F-53FD741C63F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45A563-ECD4-4D03-8414-3054697260CE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88C785-8314-40D0-BF0B-D5F830E51351}">
      <dgm:prSet/>
      <dgm:spPr/>
      <dgm:t>
        <a:bodyPr/>
        <a:lstStyle/>
        <a:p>
          <a:r>
            <a:rPr lang="en-CA"/>
            <a:t>Identify Area of Interest and Problem Statement</a:t>
          </a:r>
          <a:endParaRPr lang="en-US"/>
        </a:p>
      </dgm:t>
    </dgm:pt>
    <dgm:pt modelId="{9F6FB8A0-F126-4A3C-AB1F-F5D4296AEEC1}" type="parTrans" cxnId="{31DFEF4C-E6D2-447E-8364-35B22855125F}">
      <dgm:prSet/>
      <dgm:spPr/>
      <dgm:t>
        <a:bodyPr/>
        <a:lstStyle/>
        <a:p>
          <a:endParaRPr lang="en-US"/>
        </a:p>
      </dgm:t>
    </dgm:pt>
    <dgm:pt modelId="{7AFCC251-D804-42C8-8471-6A43E814DE38}" type="sibTrans" cxnId="{31DFEF4C-E6D2-447E-8364-35B22855125F}">
      <dgm:prSet/>
      <dgm:spPr/>
      <dgm:t>
        <a:bodyPr/>
        <a:lstStyle/>
        <a:p>
          <a:endParaRPr lang="en-US"/>
        </a:p>
      </dgm:t>
    </dgm:pt>
    <dgm:pt modelId="{70011346-5480-42C0-B50E-874FAD84BF71}">
      <dgm:prSet/>
      <dgm:spPr/>
      <dgm:t>
        <a:bodyPr/>
        <a:lstStyle/>
        <a:p>
          <a:r>
            <a:rPr lang="en-CA"/>
            <a:t>Acquire a dataset </a:t>
          </a:r>
          <a:endParaRPr lang="en-US"/>
        </a:p>
      </dgm:t>
    </dgm:pt>
    <dgm:pt modelId="{425F0343-771F-432F-B621-853FA2582017}" type="parTrans" cxnId="{5E2C1F82-A4A8-45EA-82ED-585305EC1C0A}">
      <dgm:prSet/>
      <dgm:spPr/>
      <dgm:t>
        <a:bodyPr/>
        <a:lstStyle/>
        <a:p>
          <a:endParaRPr lang="en-US"/>
        </a:p>
      </dgm:t>
    </dgm:pt>
    <dgm:pt modelId="{AA3566B9-F55E-4F51-B0CA-639470372E26}" type="sibTrans" cxnId="{5E2C1F82-A4A8-45EA-82ED-585305EC1C0A}">
      <dgm:prSet/>
      <dgm:spPr/>
      <dgm:t>
        <a:bodyPr/>
        <a:lstStyle/>
        <a:p>
          <a:endParaRPr lang="en-US"/>
        </a:p>
      </dgm:t>
    </dgm:pt>
    <dgm:pt modelId="{DABE24D1-DB09-427C-9F10-2E56E9110A70}">
      <dgm:prSet/>
      <dgm:spPr/>
      <dgm:t>
        <a:bodyPr/>
        <a:lstStyle/>
        <a:p>
          <a:r>
            <a:rPr lang="en-CA"/>
            <a:t>Basic EDA/Preprocessing</a:t>
          </a:r>
          <a:endParaRPr lang="en-US"/>
        </a:p>
      </dgm:t>
    </dgm:pt>
    <dgm:pt modelId="{5D81FF13-2D9C-4A0B-91C0-30214EA02B2D}" type="parTrans" cxnId="{B3C7A9ED-B1C7-4D97-808A-7EC11221907B}">
      <dgm:prSet/>
      <dgm:spPr/>
      <dgm:t>
        <a:bodyPr/>
        <a:lstStyle/>
        <a:p>
          <a:endParaRPr lang="en-US"/>
        </a:p>
      </dgm:t>
    </dgm:pt>
    <dgm:pt modelId="{4CFD7420-9FDF-4401-B7B4-452ED206AA58}" type="sibTrans" cxnId="{B3C7A9ED-B1C7-4D97-808A-7EC11221907B}">
      <dgm:prSet/>
      <dgm:spPr/>
      <dgm:t>
        <a:bodyPr/>
        <a:lstStyle/>
        <a:p>
          <a:endParaRPr lang="en-US"/>
        </a:p>
      </dgm:t>
    </dgm:pt>
    <dgm:pt modelId="{FB1BD016-815B-4D35-BEAB-A1E781ABDA63}">
      <dgm:prSet/>
      <dgm:spPr/>
      <dgm:t>
        <a:bodyPr/>
        <a:lstStyle/>
        <a:p>
          <a:r>
            <a:rPr lang="en-CA"/>
            <a:t>Modelling</a:t>
          </a:r>
          <a:endParaRPr lang="en-US"/>
        </a:p>
      </dgm:t>
    </dgm:pt>
    <dgm:pt modelId="{E957C51F-6187-4D56-95F3-0F7D4EC76B6B}" type="parTrans" cxnId="{5EA3A455-759C-4E11-AD12-A97FD6BF78F8}">
      <dgm:prSet/>
      <dgm:spPr/>
      <dgm:t>
        <a:bodyPr/>
        <a:lstStyle/>
        <a:p>
          <a:endParaRPr lang="en-US"/>
        </a:p>
      </dgm:t>
    </dgm:pt>
    <dgm:pt modelId="{FFC61EFD-13B4-4E37-91E3-6705E32F95EA}" type="sibTrans" cxnId="{5EA3A455-759C-4E11-AD12-A97FD6BF78F8}">
      <dgm:prSet/>
      <dgm:spPr/>
      <dgm:t>
        <a:bodyPr/>
        <a:lstStyle/>
        <a:p>
          <a:endParaRPr lang="en-US"/>
        </a:p>
      </dgm:t>
    </dgm:pt>
    <dgm:pt modelId="{735217A6-90AD-4CBF-B933-F2D202250B2B}">
      <dgm:prSet/>
      <dgm:spPr/>
      <dgm:t>
        <a:bodyPr/>
        <a:lstStyle/>
        <a:p>
          <a:r>
            <a:rPr lang="en-CA"/>
            <a:t>Model Tuning &amp; Adding features for better predictions</a:t>
          </a:r>
          <a:endParaRPr lang="en-US"/>
        </a:p>
      </dgm:t>
    </dgm:pt>
    <dgm:pt modelId="{275F23CF-85E8-4434-AB2F-ADBD77318524}" type="parTrans" cxnId="{B417FB00-8537-4398-A50C-1E15E1C7031C}">
      <dgm:prSet/>
      <dgm:spPr/>
      <dgm:t>
        <a:bodyPr/>
        <a:lstStyle/>
        <a:p>
          <a:endParaRPr lang="en-US"/>
        </a:p>
      </dgm:t>
    </dgm:pt>
    <dgm:pt modelId="{B15823D7-6DA6-4D67-8D3C-C0CFCCF43603}" type="sibTrans" cxnId="{B417FB00-8537-4398-A50C-1E15E1C7031C}">
      <dgm:prSet/>
      <dgm:spPr/>
      <dgm:t>
        <a:bodyPr/>
        <a:lstStyle/>
        <a:p>
          <a:endParaRPr lang="en-US"/>
        </a:p>
      </dgm:t>
    </dgm:pt>
    <dgm:pt modelId="{C57A875D-D331-41C3-85D0-F98C0786226E}" type="pres">
      <dgm:prSet presAssocID="{4C45A563-ECD4-4D03-8414-3054697260CE}" presName="Name0" presStyleCnt="0">
        <dgm:presLayoutVars>
          <dgm:dir/>
          <dgm:animLvl val="lvl"/>
          <dgm:resizeHandles val="exact"/>
        </dgm:presLayoutVars>
      </dgm:prSet>
      <dgm:spPr/>
    </dgm:pt>
    <dgm:pt modelId="{6CC9A597-814C-4BB3-9DCA-4449D67E5CAC}" type="pres">
      <dgm:prSet presAssocID="{7F88C785-8314-40D0-BF0B-D5F830E51351}" presName="linNode" presStyleCnt="0"/>
      <dgm:spPr/>
    </dgm:pt>
    <dgm:pt modelId="{351B37C3-5A2D-4FFD-B02B-A0772F1EBBE7}" type="pres">
      <dgm:prSet presAssocID="{7F88C785-8314-40D0-BF0B-D5F830E51351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67F2B6A-C5CF-4DDE-B9F5-812145D6E235}" type="pres">
      <dgm:prSet presAssocID="{7AFCC251-D804-42C8-8471-6A43E814DE38}" presName="sp" presStyleCnt="0"/>
      <dgm:spPr/>
    </dgm:pt>
    <dgm:pt modelId="{7AFA443E-2617-4D1B-8CF0-A77F0C39F7A4}" type="pres">
      <dgm:prSet presAssocID="{70011346-5480-42C0-B50E-874FAD84BF71}" presName="linNode" presStyleCnt="0"/>
      <dgm:spPr/>
    </dgm:pt>
    <dgm:pt modelId="{1E776236-579C-4CE1-B0A4-970101ED111B}" type="pres">
      <dgm:prSet presAssocID="{70011346-5480-42C0-B50E-874FAD84BF7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CC34B355-3C1F-476C-B033-A2CF1E7204E8}" type="pres">
      <dgm:prSet presAssocID="{AA3566B9-F55E-4F51-B0CA-639470372E26}" presName="sp" presStyleCnt="0"/>
      <dgm:spPr/>
    </dgm:pt>
    <dgm:pt modelId="{B7AD2C06-56B6-4897-8F0E-842AB5C3DD74}" type="pres">
      <dgm:prSet presAssocID="{DABE24D1-DB09-427C-9F10-2E56E9110A70}" presName="linNode" presStyleCnt="0"/>
      <dgm:spPr/>
    </dgm:pt>
    <dgm:pt modelId="{D192F4B7-BC46-436E-A726-3278ED831B4A}" type="pres">
      <dgm:prSet presAssocID="{DABE24D1-DB09-427C-9F10-2E56E9110A7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22C9AC2-C57A-4DF3-BD0B-ADA8C01882FD}" type="pres">
      <dgm:prSet presAssocID="{4CFD7420-9FDF-4401-B7B4-452ED206AA58}" presName="sp" presStyleCnt="0"/>
      <dgm:spPr/>
    </dgm:pt>
    <dgm:pt modelId="{94F72CDD-92D4-490E-A5F3-04D70A550D50}" type="pres">
      <dgm:prSet presAssocID="{FB1BD016-815B-4D35-BEAB-A1E781ABDA63}" presName="linNode" presStyleCnt="0"/>
      <dgm:spPr/>
    </dgm:pt>
    <dgm:pt modelId="{F7113FC9-FB28-45B2-AFCD-66FE7EE12F55}" type="pres">
      <dgm:prSet presAssocID="{FB1BD016-815B-4D35-BEAB-A1E781ABDA63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A4CC28E1-7899-49BF-9267-587FCA56978A}" type="pres">
      <dgm:prSet presAssocID="{FFC61EFD-13B4-4E37-91E3-6705E32F95EA}" presName="sp" presStyleCnt="0"/>
      <dgm:spPr/>
    </dgm:pt>
    <dgm:pt modelId="{075AC480-4198-4603-909B-80EF0B74E4D7}" type="pres">
      <dgm:prSet presAssocID="{735217A6-90AD-4CBF-B933-F2D202250B2B}" presName="linNode" presStyleCnt="0"/>
      <dgm:spPr/>
    </dgm:pt>
    <dgm:pt modelId="{9AE262B9-1BA4-4FA1-954C-A076A42DBF60}" type="pres">
      <dgm:prSet presAssocID="{735217A6-90AD-4CBF-B933-F2D202250B2B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B417FB00-8537-4398-A50C-1E15E1C7031C}" srcId="{4C45A563-ECD4-4D03-8414-3054697260CE}" destId="{735217A6-90AD-4CBF-B933-F2D202250B2B}" srcOrd="4" destOrd="0" parTransId="{275F23CF-85E8-4434-AB2F-ADBD77318524}" sibTransId="{B15823D7-6DA6-4D67-8D3C-C0CFCCF43603}"/>
    <dgm:cxn modelId="{AFFFDC31-D14A-47D2-9256-5558A4A45776}" type="presOf" srcId="{7F88C785-8314-40D0-BF0B-D5F830E51351}" destId="{351B37C3-5A2D-4FFD-B02B-A0772F1EBBE7}" srcOrd="0" destOrd="0" presId="urn:microsoft.com/office/officeart/2005/8/layout/vList5"/>
    <dgm:cxn modelId="{76157A40-0EA0-4D80-9F26-EF9BC746B853}" type="presOf" srcId="{DABE24D1-DB09-427C-9F10-2E56E9110A70}" destId="{D192F4B7-BC46-436E-A726-3278ED831B4A}" srcOrd="0" destOrd="0" presId="urn:microsoft.com/office/officeart/2005/8/layout/vList5"/>
    <dgm:cxn modelId="{31DFEF4C-E6D2-447E-8364-35B22855125F}" srcId="{4C45A563-ECD4-4D03-8414-3054697260CE}" destId="{7F88C785-8314-40D0-BF0B-D5F830E51351}" srcOrd="0" destOrd="0" parTransId="{9F6FB8A0-F126-4A3C-AB1F-F5D4296AEEC1}" sibTransId="{7AFCC251-D804-42C8-8471-6A43E814DE38}"/>
    <dgm:cxn modelId="{5EA3A455-759C-4E11-AD12-A97FD6BF78F8}" srcId="{4C45A563-ECD4-4D03-8414-3054697260CE}" destId="{FB1BD016-815B-4D35-BEAB-A1E781ABDA63}" srcOrd="3" destOrd="0" parTransId="{E957C51F-6187-4D56-95F3-0F7D4EC76B6B}" sibTransId="{FFC61EFD-13B4-4E37-91E3-6705E32F95EA}"/>
    <dgm:cxn modelId="{18821958-498E-4685-B3E7-2BD627D838BD}" type="presOf" srcId="{FB1BD016-815B-4D35-BEAB-A1E781ABDA63}" destId="{F7113FC9-FB28-45B2-AFCD-66FE7EE12F55}" srcOrd="0" destOrd="0" presId="urn:microsoft.com/office/officeart/2005/8/layout/vList5"/>
    <dgm:cxn modelId="{5E2C1F82-A4A8-45EA-82ED-585305EC1C0A}" srcId="{4C45A563-ECD4-4D03-8414-3054697260CE}" destId="{70011346-5480-42C0-B50E-874FAD84BF71}" srcOrd="1" destOrd="0" parTransId="{425F0343-771F-432F-B621-853FA2582017}" sibTransId="{AA3566B9-F55E-4F51-B0CA-639470372E26}"/>
    <dgm:cxn modelId="{297376A6-DD52-4821-811D-A9C2C825DAA9}" type="presOf" srcId="{70011346-5480-42C0-B50E-874FAD84BF71}" destId="{1E776236-579C-4CE1-B0A4-970101ED111B}" srcOrd="0" destOrd="0" presId="urn:microsoft.com/office/officeart/2005/8/layout/vList5"/>
    <dgm:cxn modelId="{45C49FDA-786B-4C67-AC83-95608F341E7A}" type="presOf" srcId="{735217A6-90AD-4CBF-B933-F2D202250B2B}" destId="{9AE262B9-1BA4-4FA1-954C-A076A42DBF60}" srcOrd="0" destOrd="0" presId="urn:microsoft.com/office/officeart/2005/8/layout/vList5"/>
    <dgm:cxn modelId="{B3C7A9ED-B1C7-4D97-808A-7EC11221907B}" srcId="{4C45A563-ECD4-4D03-8414-3054697260CE}" destId="{DABE24D1-DB09-427C-9F10-2E56E9110A70}" srcOrd="2" destOrd="0" parTransId="{5D81FF13-2D9C-4A0B-91C0-30214EA02B2D}" sibTransId="{4CFD7420-9FDF-4401-B7B4-452ED206AA58}"/>
    <dgm:cxn modelId="{6B595EFE-3120-48E0-ADC0-0DE096A39E95}" type="presOf" srcId="{4C45A563-ECD4-4D03-8414-3054697260CE}" destId="{C57A875D-D331-41C3-85D0-F98C0786226E}" srcOrd="0" destOrd="0" presId="urn:microsoft.com/office/officeart/2005/8/layout/vList5"/>
    <dgm:cxn modelId="{56C49B23-7A37-4DA0-8E58-B34C0BABE5BB}" type="presParOf" srcId="{C57A875D-D331-41C3-85D0-F98C0786226E}" destId="{6CC9A597-814C-4BB3-9DCA-4449D67E5CAC}" srcOrd="0" destOrd="0" presId="urn:microsoft.com/office/officeart/2005/8/layout/vList5"/>
    <dgm:cxn modelId="{C6FC263A-4339-4190-9B2D-F8DE29C36497}" type="presParOf" srcId="{6CC9A597-814C-4BB3-9DCA-4449D67E5CAC}" destId="{351B37C3-5A2D-4FFD-B02B-A0772F1EBBE7}" srcOrd="0" destOrd="0" presId="urn:microsoft.com/office/officeart/2005/8/layout/vList5"/>
    <dgm:cxn modelId="{CEAA2B04-D8FF-41D6-AD64-B1217752E527}" type="presParOf" srcId="{C57A875D-D331-41C3-85D0-F98C0786226E}" destId="{267F2B6A-C5CF-4DDE-B9F5-812145D6E235}" srcOrd="1" destOrd="0" presId="urn:microsoft.com/office/officeart/2005/8/layout/vList5"/>
    <dgm:cxn modelId="{3718ECD6-BFAA-48BA-8234-8D9769E2D3E3}" type="presParOf" srcId="{C57A875D-D331-41C3-85D0-F98C0786226E}" destId="{7AFA443E-2617-4D1B-8CF0-A77F0C39F7A4}" srcOrd="2" destOrd="0" presId="urn:microsoft.com/office/officeart/2005/8/layout/vList5"/>
    <dgm:cxn modelId="{DB2BBF49-86E0-47F1-AE9C-7DF18A4A071E}" type="presParOf" srcId="{7AFA443E-2617-4D1B-8CF0-A77F0C39F7A4}" destId="{1E776236-579C-4CE1-B0A4-970101ED111B}" srcOrd="0" destOrd="0" presId="urn:microsoft.com/office/officeart/2005/8/layout/vList5"/>
    <dgm:cxn modelId="{EE774717-0E32-4638-A514-2BBEFE0D8A87}" type="presParOf" srcId="{C57A875D-D331-41C3-85D0-F98C0786226E}" destId="{CC34B355-3C1F-476C-B033-A2CF1E7204E8}" srcOrd="3" destOrd="0" presId="urn:microsoft.com/office/officeart/2005/8/layout/vList5"/>
    <dgm:cxn modelId="{52707B03-0FE4-4A67-8753-F7F69A90FFA2}" type="presParOf" srcId="{C57A875D-D331-41C3-85D0-F98C0786226E}" destId="{B7AD2C06-56B6-4897-8F0E-842AB5C3DD74}" srcOrd="4" destOrd="0" presId="urn:microsoft.com/office/officeart/2005/8/layout/vList5"/>
    <dgm:cxn modelId="{DC22C4F1-AFD3-4631-886A-79BDA4B8E82A}" type="presParOf" srcId="{B7AD2C06-56B6-4897-8F0E-842AB5C3DD74}" destId="{D192F4B7-BC46-436E-A726-3278ED831B4A}" srcOrd="0" destOrd="0" presId="urn:microsoft.com/office/officeart/2005/8/layout/vList5"/>
    <dgm:cxn modelId="{136ECF0F-DECA-4207-82F1-A05672D77421}" type="presParOf" srcId="{C57A875D-D331-41C3-85D0-F98C0786226E}" destId="{122C9AC2-C57A-4DF3-BD0B-ADA8C01882FD}" srcOrd="5" destOrd="0" presId="urn:microsoft.com/office/officeart/2005/8/layout/vList5"/>
    <dgm:cxn modelId="{72A82A11-99E7-4CF7-9BFB-A1A12FEE92F1}" type="presParOf" srcId="{C57A875D-D331-41C3-85D0-F98C0786226E}" destId="{94F72CDD-92D4-490E-A5F3-04D70A550D50}" srcOrd="6" destOrd="0" presId="urn:microsoft.com/office/officeart/2005/8/layout/vList5"/>
    <dgm:cxn modelId="{1A5B3A10-E49B-4C5C-A166-6C7BFFF68A50}" type="presParOf" srcId="{94F72CDD-92D4-490E-A5F3-04D70A550D50}" destId="{F7113FC9-FB28-45B2-AFCD-66FE7EE12F55}" srcOrd="0" destOrd="0" presId="urn:microsoft.com/office/officeart/2005/8/layout/vList5"/>
    <dgm:cxn modelId="{8B353964-C7C1-4FE4-9583-871047D89547}" type="presParOf" srcId="{C57A875D-D331-41C3-85D0-F98C0786226E}" destId="{A4CC28E1-7899-49BF-9267-587FCA56978A}" srcOrd="7" destOrd="0" presId="urn:microsoft.com/office/officeart/2005/8/layout/vList5"/>
    <dgm:cxn modelId="{D8A3A9F7-EF44-4ED4-B810-834DFB92DCF6}" type="presParOf" srcId="{C57A875D-D331-41C3-85D0-F98C0786226E}" destId="{075AC480-4198-4603-909B-80EF0B74E4D7}" srcOrd="8" destOrd="0" presId="urn:microsoft.com/office/officeart/2005/8/layout/vList5"/>
    <dgm:cxn modelId="{EE37E584-10D4-45E7-AFD0-FEF8AADDC6D2}" type="presParOf" srcId="{075AC480-4198-4603-909B-80EF0B74E4D7}" destId="{9AE262B9-1BA4-4FA1-954C-A076A42DBF6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6DBAC-89AD-4197-9335-F681D2CF035C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/>
            <a:t>Solution: </a:t>
          </a:r>
          <a:endParaRPr lang="en-US" sz="3200" kern="1200"/>
        </a:p>
      </dsp:txBody>
      <dsp:txXfrm>
        <a:off x="0" y="2626263"/>
        <a:ext cx="10515600" cy="930480"/>
      </dsp:txXfrm>
    </dsp:sp>
    <dsp:sp modelId="{7991C2F5-0193-484A-9469-E7E38973E5BB}">
      <dsp:nvSpPr>
        <dsp:cNvPr id="0" name=""/>
        <dsp:cNvSpPr/>
      </dsp:nvSpPr>
      <dsp:spPr>
        <a:xfrm>
          <a:off x="0" y="3522281"/>
          <a:ext cx="5257799" cy="79263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Use machine learning models that cater to regression problems. </a:t>
          </a:r>
          <a:endParaRPr lang="en-US" sz="2500" kern="1200"/>
        </a:p>
      </dsp:txBody>
      <dsp:txXfrm>
        <a:off x="0" y="3522281"/>
        <a:ext cx="5257799" cy="792631"/>
      </dsp:txXfrm>
    </dsp:sp>
    <dsp:sp modelId="{F3645DED-5809-4C87-81C6-572554C9F063}">
      <dsp:nvSpPr>
        <dsp:cNvPr id="0" name=""/>
        <dsp:cNvSpPr/>
      </dsp:nvSpPr>
      <dsp:spPr>
        <a:xfrm>
          <a:off x="5257800" y="3522281"/>
          <a:ext cx="5257799" cy="79263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Start off with baseline models and add two more complex models </a:t>
          </a:r>
          <a:endParaRPr lang="en-US" sz="2500" kern="1200"/>
        </a:p>
      </dsp:txBody>
      <dsp:txXfrm>
        <a:off x="5257800" y="3522281"/>
        <a:ext cx="5257799" cy="792631"/>
      </dsp:txXfrm>
    </dsp:sp>
    <dsp:sp modelId="{A3DA5C92-E12E-48A9-8B2F-53FD741C63F8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/>
            <a:t>How can I use data science to predict future stock prices?</a:t>
          </a:r>
          <a:endParaRPr lang="en-US" sz="3200" kern="1200"/>
        </a:p>
      </dsp:txBody>
      <dsp:txXfrm rot="10800000">
        <a:off x="0" y="1962"/>
        <a:ext cx="10515600" cy="17219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B37C3-5A2D-4FFD-B02B-A0772F1EBBE7}">
      <dsp:nvSpPr>
        <dsp:cNvPr id="0" name=""/>
        <dsp:cNvSpPr/>
      </dsp:nvSpPr>
      <dsp:spPr>
        <a:xfrm>
          <a:off x="3364992" y="1912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Identify Area of Interest and Problem Statement</a:t>
          </a:r>
          <a:endParaRPr lang="en-US" sz="2100" kern="1200"/>
        </a:p>
      </dsp:txBody>
      <dsp:txXfrm>
        <a:off x="3405805" y="42725"/>
        <a:ext cx="3703990" cy="754434"/>
      </dsp:txXfrm>
    </dsp:sp>
    <dsp:sp modelId="{1E776236-579C-4CE1-B0A4-970101ED111B}">
      <dsp:nvSpPr>
        <dsp:cNvPr id="0" name=""/>
        <dsp:cNvSpPr/>
      </dsp:nvSpPr>
      <dsp:spPr>
        <a:xfrm>
          <a:off x="3364992" y="879775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Acquire a dataset </a:t>
          </a:r>
          <a:endParaRPr lang="en-US" sz="2100" kern="1200"/>
        </a:p>
      </dsp:txBody>
      <dsp:txXfrm>
        <a:off x="3405805" y="920588"/>
        <a:ext cx="3703990" cy="754434"/>
      </dsp:txXfrm>
    </dsp:sp>
    <dsp:sp modelId="{D192F4B7-BC46-436E-A726-3278ED831B4A}">
      <dsp:nvSpPr>
        <dsp:cNvPr id="0" name=""/>
        <dsp:cNvSpPr/>
      </dsp:nvSpPr>
      <dsp:spPr>
        <a:xfrm>
          <a:off x="3364992" y="1757638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Basic EDA/Preprocessing</a:t>
          </a:r>
          <a:endParaRPr lang="en-US" sz="2100" kern="1200"/>
        </a:p>
      </dsp:txBody>
      <dsp:txXfrm>
        <a:off x="3405805" y="1798451"/>
        <a:ext cx="3703990" cy="754434"/>
      </dsp:txXfrm>
    </dsp:sp>
    <dsp:sp modelId="{F7113FC9-FB28-45B2-AFCD-66FE7EE12F55}">
      <dsp:nvSpPr>
        <dsp:cNvPr id="0" name=""/>
        <dsp:cNvSpPr/>
      </dsp:nvSpPr>
      <dsp:spPr>
        <a:xfrm>
          <a:off x="3364992" y="2635502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Modelling</a:t>
          </a:r>
          <a:endParaRPr lang="en-US" sz="2100" kern="1200"/>
        </a:p>
      </dsp:txBody>
      <dsp:txXfrm>
        <a:off x="3405805" y="2676315"/>
        <a:ext cx="3703990" cy="754434"/>
      </dsp:txXfrm>
    </dsp:sp>
    <dsp:sp modelId="{9AE262B9-1BA4-4FA1-954C-A076A42DBF60}">
      <dsp:nvSpPr>
        <dsp:cNvPr id="0" name=""/>
        <dsp:cNvSpPr/>
      </dsp:nvSpPr>
      <dsp:spPr>
        <a:xfrm>
          <a:off x="3364992" y="3513365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Model Tuning &amp; Adding features for better predictions</a:t>
          </a:r>
          <a:endParaRPr lang="en-US" sz="2100" kern="1200"/>
        </a:p>
      </dsp:txBody>
      <dsp:txXfrm>
        <a:off x="3405805" y="3554178"/>
        <a:ext cx="3703990" cy="754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C5F3-9ED0-C7BE-BEB9-DA39ACE64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7B1DB-4BCD-4E75-4C11-78D31D90B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E76C7-3C41-4D5F-C069-BEA86812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944-2883-4B37-9B09-D2CF6798408A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27831-AC32-06FF-E956-DF6CC6E1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D3A5E-7622-3496-B9B4-9308F16F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BF77-AC0F-4203-843B-E7B18DB22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480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2DB6-ECD3-4495-F98F-1A17E2BF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B28D7-52EF-B7B5-BD5D-4CBFBA79D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C972A-F29F-BA43-CBC2-5A0250EE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944-2883-4B37-9B09-D2CF6798408A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BFAF4-4E92-2824-ECF6-AAEC61BA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EFAC0-B005-DFC7-B47E-D8F95B8D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BF77-AC0F-4203-843B-E7B18DB22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4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969FC-A784-44F0-868E-72B536F7E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8C3C8-0974-991F-87E6-9B6F8E286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6EC48-88C0-7CD5-A391-8A67DA9A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944-2883-4B37-9B09-D2CF6798408A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1A92F-8659-CC09-5AE8-B51932F4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80FAD-6BF3-FC11-F213-7A7BB577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BF77-AC0F-4203-843B-E7B18DB22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454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BF42-BDAF-9EF1-DF23-77741D55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0493-5550-6F85-2E32-A0E96A62A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FAF0F-5378-6E61-7C9F-A2AF1DB7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944-2883-4B37-9B09-D2CF6798408A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C0645-EDE5-B72A-8369-3C826D78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4D1C3-9D90-6431-120F-6A9F974A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BF77-AC0F-4203-843B-E7B18DB22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68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41BA-65BD-DCAB-6B2B-AAF5BC41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A4403-7A9F-E904-A3F6-A929E5D26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55E92-2A46-5820-81A4-B3B969B6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944-2883-4B37-9B09-D2CF6798408A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1C9D8-CF94-BD65-A65A-2D2F14F6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375F0-6C91-50CA-CEE7-70973402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BF77-AC0F-4203-843B-E7B18DB22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507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229E-1A18-A8F6-DBE7-A0B7C937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DCD9C-FB3F-F07B-7D81-C03302B6B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C0A09-6445-4C54-AFE5-A1C443A5D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62394-0AE0-029C-3FE1-B60D1387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944-2883-4B37-9B09-D2CF6798408A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969D6-E3F3-3E6C-334E-CC7C56EF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436F9-ADA5-563A-6CD3-D33CC1F9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BF77-AC0F-4203-843B-E7B18DB22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695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2738-5EB5-0920-4949-5C09941BE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B135-D96C-CF5A-AB07-9E9E740BB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A8FDB-4D3A-C7B2-2E9A-5C186332A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BC2CD-B6A6-361E-9822-E34D09594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2E1D0-F7AF-322D-FC59-A8C23A847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A1502E-69B9-77E9-E4DA-06B7B3D8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944-2883-4B37-9B09-D2CF6798408A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6F97B-6B03-E98E-CC52-1A9C0AB5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FE9C4-B7A9-8B18-EE8F-3B5123D5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BF77-AC0F-4203-843B-E7B18DB22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83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76F2-DB02-242C-FDB0-C9256F42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829E9-F27F-B740-BDC8-94D6C338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944-2883-4B37-9B09-D2CF6798408A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E815D-5971-D1C6-CF9E-04F94A79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1DA6C-27BB-ECEF-1F70-52F9B674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BF77-AC0F-4203-843B-E7B18DB22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11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1499C-71A0-4C3A-17AA-539CB3B7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944-2883-4B37-9B09-D2CF6798408A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A7C65-0531-EB28-795F-225D9EE3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AA0AB-E5A0-77B8-F3CE-0118B732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BF77-AC0F-4203-843B-E7B18DB22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747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A67D-3EB4-9F72-BE35-1AE69EB7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5DBF-B085-E088-7791-E8FA22A4C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E6DF5-2F3D-4BA8-981E-DFED7C6D2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AA32C-6EDD-E54B-10F1-8F639B54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944-2883-4B37-9B09-D2CF6798408A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3E4BC-51F4-F2BD-6179-9402D865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4336E-6A37-8C35-6496-AF46D1A1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BF77-AC0F-4203-843B-E7B18DB22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61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D836-8B92-D094-35D8-00ECE4A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CC607-AE9E-C3C6-9B1D-C8D01CAAD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3197E-3363-3081-E3C6-7D1D9A05D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A1A09-724D-6471-2822-34AED637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944-2883-4B37-9B09-D2CF6798408A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C03F1-510A-57AC-1F13-50304B1F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AFC7B-8F3D-236F-694A-4C866DBE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BF77-AC0F-4203-843B-E7B18DB22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67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D2E63-45E4-767D-919C-22476150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CDAD8-00E7-CA29-8D5B-54B3FB813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6473F-E1D2-4258-027E-E4A217955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7CA944-2883-4B37-9B09-D2CF6798408A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6BB55-479A-5CF1-C824-6CD5475C5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1A99C-58CC-D177-586D-7E8E5E75D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D1BF77-AC0F-4203-843B-E7B18DB22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861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ai.net/p/programming/downloading-historical-stock-prices-with-alpha-vantag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ormget.com/listing/alpha-vantage-api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2DB92-9D93-3208-80BA-D46F57064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CA" sz="7200"/>
              <a:t>Stock Prediction Capstone – Sprint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3ACFD-8975-204A-401C-B4F186786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CA" dirty="0"/>
              <a:t>By: Will Lin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4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9305BB-16F3-1705-5399-3ED8C4366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2390" b="133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2D9590-03BA-A3C4-2021-9D3C63AD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/>
              <a:t>Problem Statement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5DBE6B-CD0D-B5E7-4AB6-944FD29FC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1616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990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CFAAA-7D6C-593A-B176-96626BC0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of Datasets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104D-F506-C433-4E2C-56074D8DC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5278066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Obtained premium access to a new API called Alpha Vantage</a:t>
            </a:r>
          </a:p>
          <a:p>
            <a:r>
              <a:rPr lang="en-US" sz="2000"/>
              <a:t>Obtained the adjusted price datasets that accounts for price splits </a:t>
            </a:r>
          </a:p>
          <a:p>
            <a:r>
              <a:rPr lang="en-US" sz="2000"/>
              <a:t>Able to pull Technical Indicators which I can add to potentially improve modelling 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logo with a green dot">
            <a:extLst>
              <a:ext uri="{FF2B5EF4-FFF2-40B4-BE49-F238E27FC236}">
                <a16:creationId xmlns:a16="http://schemas.microsoft.com/office/drawing/2014/main" id="{710AACED-C007-4471-9DAF-948F40FDA6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3" r="1517" b="-4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59F2091-8E45-9021-F23A-783F681A4D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3217" r="-2" b="8059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5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46722-E8B0-DB5F-F6A5-24FFAA05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03073-5C09-93D5-BBAF-CA35A5573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Time is your friend in investing</a:t>
            </a:r>
          </a:p>
          <a:p>
            <a:r>
              <a:rPr lang="en-US" sz="1800" dirty="0"/>
              <a:t>Over a long period </a:t>
            </a:r>
            <a:r>
              <a:rPr lang="en-US" sz="1800"/>
              <a:t>of time, </a:t>
            </a:r>
            <a:r>
              <a:rPr lang="en-US" sz="1800" dirty="0"/>
              <a:t>your money will grow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aph with blue lines&#10;&#10;Description automatically generated">
            <a:extLst>
              <a:ext uri="{FF2B5EF4-FFF2-40B4-BE49-F238E27FC236}">
                <a16:creationId xmlns:a16="http://schemas.microsoft.com/office/drawing/2014/main" id="{C3839792-988F-A9BC-6E1B-3563A7BD4D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159848"/>
            <a:ext cx="5628018" cy="430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3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B0F4D-F706-6A57-6339-690D4A105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Baseline 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BE9F-59AA-47C9-0A21-B05B9FC69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Linear Regression </a:t>
            </a:r>
          </a:p>
          <a:p>
            <a:r>
              <a:rPr lang="en-US" sz="2000"/>
              <a:t>Random Forest Regressor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BFB37D17-4A3C-C2A3-110F-2FEAD7AD46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3136384"/>
            <a:ext cx="5150277" cy="240998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9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BFD8E9-4FBC-C537-2E2C-531576896B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00871-8129-DE0E-68F4-A41ECC47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/>
              <a:t>Plan and 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31FB22-0FF0-EBA4-4E0B-73FA629A5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6321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71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Stock Prediction Capstone – Sprint 2 </vt:lpstr>
      <vt:lpstr>Problem Statement</vt:lpstr>
      <vt:lpstr>Overview of Datasets</vt:lpstr>
      <vt:lpstr>EDA</vt:lpstr>
      <vt:lpstr>Baseline Models</vt:lpstr>
      <vt:lpstr>Plan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Prediction Capstone – Sprint 2 </dc:title>
  <dc:creator>Willie Lin</dc:creator>
  <cp:lastModifiedBy>Willie Lin</cp:lastModifiedBy>
  <cp:revision>3</cp:revision>
  <dcterms:created xsi:type="dcterms:W3CDTF">2024-04-02T05:22:04Z</dcterms:created>
  <dcterms:modified xsi:type="dcterms:W3CDTF">2024-04-02T06:13:17Z</dcterms:modified>
</cp:coreProperties>
</file>