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87" autoAdjust="0"/>
  </p:normalViewPr>
  <p:slideViewPr>
    <p:cSldViewPr snapToGrid="0">
      <p:cViewPr varScale="1">
        <p:scale>
          <a:sx n="76" d="100"/>
          <a:sy n="76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0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4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21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3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9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0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9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8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13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1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475BF0-AF19-43FC-A91A-DE8A484ADC0B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2510-2B13-4E7D-9CD0-05C36F40C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6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127000"/>
            <a:ext cx="11117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нужно знать о туберкулезе для личной безопасности?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r="19223" b="-307"/>
          <a:stretch/>
        </p:blipFill>
        <p:spPr>
          <a:xfrm>
            <a:off x="7592946" y="777627"/>
            <a:ext cx="4480696" cy="3222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900" y="939800"/>
            <a:ext cx="6819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Туберкулез—это воздушно-капельная инфекция, которая вызывается микобактериями туберкулеза. Источник инфекции: человек больной активным туберкулезом легких. Возбудитель туберкулеза попадает в организм человека при вдыхании «зараженного» воздуха вместе с капельками слюны и мокроты, которые выбрасываются больным при разговоре, кашле, чихании.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900" y="4337923"/>
            <a:ext cx="1149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Треть   населения    земного    шара   инфицирована   микобактериями туберкулеза, но далеко не все им болеют.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900" y="5168920"/>
            <a:ext cx="11493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У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большинства людей  защитные  силы  организма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препятствуют развитию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туберкулеза. В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ряде  случаев,   при   массивном   инфицировании   микобактериями туберкулеза, быстро развивается болезнь.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908300"/>
            <a:ext cx="5096933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00" y="215900"/>
            <a:ext cx="122661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других случаях, под влиянием защитных сил инфекция приобретает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дремлющий»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Развитию  туберкулеза   в   этом   случае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способствуют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ослабляющие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защитные  силы  организма: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переутомление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продолжительное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чрезмерное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волнение, неполноценное питание, 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употребление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наркотиков,  алкоголя,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 хронические болезни,   когда  «дремлющие»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микобактерии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туберкулеза   начинают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размножаться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вызывают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болезнь.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туберкулезом   поражаются  легкие,   но  инфекция  может поразить и любой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другой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5033" y="4088031"/>
            <a:ext cx="7167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 заразен и очень опасен!</a:t>
            </a:r>
          </a:p>
          <a:p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" b="5707"/>
          <a:stretch/>
        </p:blipFill>
        <p:spPr>
          <a:xfrm>
            <a:off x="7048500" y="433473"/>
            <a:ext cx="5031315" cy="3440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" y="433473"/>
            <a:ext cx="683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Незначительное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температуры тела по вечерам.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Общая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слабость и быстрая утомляемость, повышенная потливость.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Снижение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аппетита, потеря веса.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Кашель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2-3 недель.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Боль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грудной клетке более 3 недель.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Кровохарканье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946" y="4737100"/>
            <a:ext cx="117868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появлении этих признаков обратитесь к врачу!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раньше </a:t>
            </a:r>
            <a:r>
              <a:rPr lang="ru-RU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туберкулез, 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 легче он поддается лечению!</a:t>
            </a:r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18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8600"/>
            <a:ext cx="4965700" cy="3257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450" y="228600"/>
            <a:ext cx="69560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выявляется туберкулез?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  методам   раннего   выявления    туберкулеза  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взрослого   населения относится флюорография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проба Манту, у детей проба Манту или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Диаскин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Флюорография позволяет диагностировать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туберкулеза легких от малых до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деструктивных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 и многообразную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другую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3313113"/>
            <a:ext cx="5021766" cy="3349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6700" y="3615643"/>
            <a:ext cx="63435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патологию органов грудной клетки: опухоли,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воспаления легких.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для своевременного выявления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туберкулеза, жителям  Санкт-Петербурга </a:t>
            </a:r>
          </a:p>
          <a:p>
            <a:pPr algn="just"/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проходить  флюорографию </a:t>
            </a:r>
          </a:p>
          <a:p>
            <a:pPr algn="just"/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ежегодно.</a:t>
            </a:r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Проба Манту позволяет определить 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инфицированы ли вы туберкулезной палочкой.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370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900"/>
            <a:ext cx="46228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означает инфицирование?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Инфицирование туберкулезом происходит в основном в детском возрасте и к 17 годам около 50 % подростков в нашем городе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тубинфицированы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Вначале при первом контакте с микобактерией туберкулеза происходит так называемое инфицирование, когда внешних проявлений нет, и факт проникновения в организм возбудителя заболевания можно определить только по измененной  реакции МАНТУ.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827" y="3164681"/>
            <a:ext cx="117630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 МАНТУ это не прививка, а диагностическая проба,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показывает наличие аллергической реакции на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туберкулез. </a:t>
            </a:r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результаты обследования указывают на </a:t>
            </a:r>
          </a:p>
          <a:p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инфицирования туберкулезом, ребенок подлежит обязательному </a:t>
            </a:r>
          </a:p>
          <a:p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обследованию в противотуберкулезном диспансере. В этой ситуации большую роль </a:t>
            </a:r>
          </a:p>
          <a:p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играет отношение родителей и осознание ими необходимости тщательного </a:t>
            </a:r>
          </a:p>
          <a:p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обследования, в дальнейшем лечения или проведения профилактических курсов лечения. </a:t>
            </a:r>
          </a:p>
          <a:p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родителей от лечения, уклонение от обследования часто приводит к развитию </a:t>
            </a:r>
          </a:p>
          <a:p>
            <a:r>
              <a:rPr lang="ru-RU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инфицированного  ребенка  активного туберкулеза.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0386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83" y="152400"/>
            <a:ext cx="5181417" cy="3371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" y="152400"/>
            <a:ext cx="90717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 того,   чтобы   не заболеть туберкулезом  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питаться. Питание должно быть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достаточным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сбалансированным.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включить продукты, укрепляющие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иммунную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систему: мясо, яйца, фасоль,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сыр,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творог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горох, орехи, овощи, фрукты.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Избавьтесь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 вредных привычек, так как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алкоголь,  наркотики снижают защитные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3938052"/>
            <a:ext cx="118745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Внимательное отношение к собственному здоровью,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своевременное обращение </a:t>
            </a:r>
          </a:p>
          <a:p>
            <a:pPr algn="ctr"/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врачу при появлении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 туберкулеза </a:t>
            </a:r>
          </a:p>
          <a:p>
            <a:pPr algn="ctr"/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помогут избежать развития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заболевания!</a:t>
            </a:r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Ваше здоровье - в ваших руках!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7489" y="5780782"/>
            <a:ext cx="7607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Территориальный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Роспотребнадзора по городу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Санкт-Петербургу 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Выборгском и Калининском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районах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здравоохранения администрации Выборгского района Санкт-Петербурга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2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576</Words>
  <Application>Microsoft Office PowerPoint</Application>
  <PresentationFormat>Широкоэкранный</PresentationFormat>
  <Paragraphs>67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Цевелева Елизавета Юрьевна</dc:creator>
  <cp:lastModifiedBy>Цевелева Елизавета Юрьевна</cp:lastModifiedBy>
  <cp:revision>5</cp:revision>
  <dcterms:created xsi:type="dcterms:W3CDTF">2019-06-21T08:28:39Z</dcterms:created>
  <dcterms:modified xsi:type="dcterms:W3CDTF">2019-06-21T09:11:26Z</dcterms:modified>
</cp:coreProperties>
</file>