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0422-442E-4592-A917-5F9DD36E5E2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E6FA-0CE8-4D09-83A2-6C7B680C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465" y="75732"/>
            <a:ext cx="11965070" cy="6706536"/>
            <a:chOff x="113465" y="75732"/>
            <a:chExt cx="11965070" cy="67065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65" y="75732"/>
              <a:ext cx="11965070" cy="670653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23406" y="1062446"/>
              <a:ext cx="3648891" cy="23164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8000"/>
              </a:schemeClr>
            </a:solidFill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2297" y="4465788"/>
              <a:ext cx="3648891" cy="23164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8000"/>
              </a:schemeClr>
            </a:solidFill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8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7512" y="0"/>
            <a:ext cx="11996976" cy="6858000"/>
            <a:chOff x="97512" y="0"/>
            <a:chExt cx="1199697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2" y="0"/>
              <a:ext cx="11996976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23406" y="1062446"/>
              <a:ext cx="3648891" cy="23164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8000"/>
              </a:schemeClr>
            </a:solidFill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2297" y="4465788"/>
              <a:ext cx="3648891" cy="23164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8000"/>
              </a:schemeClr>
            </a:solidFill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efi perez</dc:creator>
  <cp:lastModifiedBy>efi perez</cp:lastModifiedBy>
  <cp:revision>2</cp:revision>
  <dcterms:created xsi:type="dcterms:W3CDTF">2018-07-22T10:30:23Z</dcterms:created>
  <dcterms:modified xsi:type="dcterms:W3CDTF">2018-07-22T13:05:23Z</dcterms:modified>
</cp:coreProperties>
</file>