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8.png" ContentType="image/png"/>
  <Override PartName="/ppt/media/image17.jpeg" ContentType="image/jpeg"/>
  <Override PartName="/ppt/media/image15.png" ContentType="image/png"/>
  <Override PartName="/ppt/media/image14.png" ContentType="image/png"/>
  <Override PartName="/ppt/media/image11.png" ContentType="image/png"/>
  <Override PartName="/ppt/media/image4.png" ContentType="image/png"/>
  <Override PartName="/ppt/media/image12.png" ContentType="image/png"/>
  <Override PartName="/ppt/media/image6.jpeg" ContentType="image/jpeg"/>
  <Override PartName="/ppt/media/image3.png" ContentType="image/png"/>
  <Override PartName="/ppt/media/image22.png" ContentType="image/png"/>
  <Override PartName="/ppt/media/image2.png" ContentType="image/png"/>
  <Override PartName="/ppt/media/image21.png" ContentType="image/png"/>
  <Override PartName="/ppt/media/image1.png" ContentType="image/png"/>
  <Override PartName="/ppt/media/image16.jpeg" ContentType="image/jpeg"/>
  <Override PartName="/ppt/media/image5.png" ContentType="image/png"/>
  <Override PartName="/ppt/media/image7.png" ContentType="image/png"/>
  <Override PartName="/ppt/media/image8.png" ContentType="image/png"/>
  <Override PartName="/ppt/media/image13.jpeg" ContentType="image/jpe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текста заголовка 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щёлкните мышью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6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6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6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 rot="21579000">
            <a:off x="9000000" y="6334200"/>
            <a:ext cx="586080" cy="573120"/>
          </a:xfrm>
          <a:prstGeom prst="ellipse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9+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50436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Rabbit</a:t>
            </a:r>
            <a:r>
              <a:rPr b="0" lang="ru-RU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Web-School</a:t>
            </a: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.ru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3"/>
          <p:cNvSpPr/>
          <p:nvPr/>
        </p:nvSpPr>
        <p:spPr>
          <a:xfrm>
            <a:off x="3852000" y="5616000"/>
            <a:ext cx="270000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ru-RU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Курс из 16 занятий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2981520" y="1263240"/>
            <a:ext cx="4002480" cy="4303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040000" y="2808000"/>
            <a:ext cx="4607640" cy="280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DOM и jQuery: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Что такое DOM;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Поиск элементов;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Работа с деревом DOM через jQuery;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Цепочка вызовов и анимация jQuery;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Что мы узнали за урок.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Rabbit</a:t>
            </a:r>
            <a:r>
              <a:rPr b="0" lang="ru-RU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Web-School</a:t>
            </a: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.ru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4104000" y="1872000"/>
            <a:ext cx="187164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ru-RU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День девятый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1368000" y="2586960"/>
            <a:ext cx="1656000" cy="1805040"/>
          </a:xfrm>
          <a:prstGeom prst="rect">
            <a:avLst/>
          </a:prstGeom>
          <a:ln>
            <a:noFill/>
          </a:ln>
        </p:spPr>
      </p:pic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2088000" y="3916800"/>
            <a:ext cx="1728000" cy="1843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544000" y="2448000"/>
            <a:ext cx="4248000" cy="387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Интерактивное программирование: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setTimeout;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Отмена действия таймера;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setInterval;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Реакция на действия пользователя;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Что мы узнали за урок.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Rabbit</a:t>
            </a:r>
            <a:r>
              <a:rPr b="0" lang="ru-RU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Web-School</a:t>
            </a: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.ru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4320000" y="1728000"/>
            <a:ext cx="187164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ru-RU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День десятый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131040" y="2520000"/>
            <a:ext cx="5052960" cy="3364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0" y="2592000"/>
            <a:ext cx="4680000" cy="352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Пишим вторую игру: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Проектирование игры;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Создание веб-страницы с HTML;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Создаем обработчик кликов;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Код игры;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Итоги урока.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Rabbit</a:t>
            </a:r>
            <a:r>
              <a:rPr b="0" lang="ru-RU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Web-School</a:t>
            </a: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.ru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3816000" y="1562040"/>
            <a:ext cx="2519640" cy="38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ru-RU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День одиннадцатый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792000" y="2520000"/>
            <a:ext cx="3672000" cy="3742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184000" y="3024000"/>
            <a:ext cx="4608000" cy="315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Объективно-ориентированное программирование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Rabbit</a:t>
            </a:r>
            <a:r>
              <a:rPr b="0" lang="ru-RU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Web-School</a:t>
            </a: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.ru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3816000" y="1440000"/>
            <a:ext cx="237564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ru-RU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День двенадцатый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510480" y="2160000"/>
            <a:ext cx="3809520" cy="3809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328000" y="2448000"/>
            <a:ext cx="4536000" cy="26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Элемент Canvas:</a:t>
            </a:r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Что такое Canvas;</a:t>
            </a:r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Учимся рисовать используя Canvas;</a:t>
            </a:r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Применяем функции для нескольких элементов.</a:t>
            </a:r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Rabbit</a:t>
            </a:r>
            <a:r>
              <a:rPr b="0" lang="ru-RU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Web-School</a:t>
            </a: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.ru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3672000" y="1440000"/>
            <a:ext cx="2303640" cy="3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ru-RU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День тринадцатый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396360" y="2403360"/>
            <a:ext cx="4571640" cy="3428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824000" y="2952000"/>
            <a:ext cx="4896000" cy="315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Анимация с помощью Canvas:</a:t>
            </a:r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Придаем движение;</a:t>
            </a:r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Изменяем размер;</a:t>
            </a:r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Применяем отскакивание от предметов;</a:t>
            </a:r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Учимся применять клавиатуру к действиям;</a:t>
            </a:r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Код программы</a:t>
            </a:r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Итоги урока.</a:t>
            </a:r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Rabbit</a:t>
            </a:r>
            <a:r>
              <a:rPr b="0" lang="ru-RU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Web-School</a:t>
            </a: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.ru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3672000" y="1656000"/>
            <a:ext cx="25858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ru-RU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День четырнадцатый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576000" y="2808000"/>
            <a:ext cx="3802680" cy="237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184000" y="2520000"/>
            <a:ext cx="4536000" cy="424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Пишем третью игру:</a:t>
            </a:r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Разбираемся с игровым процессом и структурой;</a:t>
            </a:r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Рисуем графику игры;</a:t>
            </a:r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Пишем код игры;</a:t>
            </a:r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Подключаем к управлению клавиатуру;</a:t>
            </a:r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Проверяем код на ошибки;</a:t>
            </a:r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Тестируем игру.</a:t>
            </a:r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Rabbit</a:t>
            </a:r>
            <a:r>
              <a:rPr b="0" lang="ru-RU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Web-School</a:t>
            </a: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.ru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3816000" y="1669680"/>
            <a:ext cx="22320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ru-RU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День пятнадцатый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432000" y="2520000"/>
            <a:ext cx="4449240" cy="345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688000" y="3168000"/>
            <a:ext cx="3815280" cy="298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Аттестация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Подведение итогов курса;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Презентация и защита проекта;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Советы на будущее.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Rabbit</a:t>
            </a:r>
            <a:r>
              <a:rPr b="0" lang="ru-RU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Web-School</a:t>
            </a: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.ru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3960000" y="1886040"/>
            <a:ext cx="251964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ru-RU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День шестнадцатый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1152000" y="2736000"/>
            <a:ext cx="3239280" cy="345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Rabbit</a:t>
            </a:r>
            <a:r>
              <a:rPr b="0" lang="ru-RU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Web-School</a:t>
            </a: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.ru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Напутствие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Вводный курс по работе со средой разработки Scratch подошел к концу, но Ваша работа на этом не завершается.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В мире программиста каждый день появляются новые языки программирования и совершенствуются уже зарекомендовавшие себя гиганты, такие как Python, Java, JavaScript, Php, язык C и многие-многие другие.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Поэтому наша команда специалистов верит и надеется, что на данном курсе Вы получили пусть и небольшую крупицу знаний и практического опыта, который сможете применить в дальнейшем и взять правильный курс к успеху и новым впечатлениям. </a:t>
            </a: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Rabbit</a:t>
            </a:r>
            <a:r>
              <a:rPr b="0" lang="ru-RU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Web-School</a:t>
            </a: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.ru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5256000" y="3096000"/>
            <a:ext cx="4425480" cy="39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Знакомство: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Знакомство с языком программирования JavaScript;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Разбор интерфейса;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Немного о возможных ошибках;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Что мы узнали за урок.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4104000" y="1728000"/>
            <a:ext cx="20156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ru-RU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День первый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398880" y="2992320"/>
            <a:ext cx="4569120" cy="2407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Rabbit</a:t>
            </a:r>
            <a:r>
              <a:rPr b="0" lang="ru-RU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Web-School</a:t>
            </a: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.ru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6336000" y="3312000"/>
            <a:ext cx="3242160" cy="359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Типы данных и переменные: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Числа и операторы;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Переменные;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Строки;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Булевы значения;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Что мы узнали за урок.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4032000" y="1685160"/>
            <a:ext cx="208800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ru-RU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День второй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323640" y="2422800"/>
            <a:ext cx="5560200" cy="3985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Rabbit</a:t>
            </a:r>
            <a:r>
              <a:rPr b="0" lang="ru-RU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Web-School</a:t>
            </a: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.ru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6048000" y="2816640"/>
            <a:ext cx="3527640" cy="294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Что такое массивы: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Создание массива;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Доступ, создание и измененение элемента;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Типы данных в массиве;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Что мы узнали за урок.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4234320" y="1728000"/>
            <a:ext cx="202932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ru-RU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День третий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432000" y="3384000"/>
            <a:ext cx="5219280" cy="1580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Rabbit</a:t>
            </a:r>
            <a:r>
              <a:rPr b="0" lang="ru-RU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Web-School</a:t>
            </a: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.ru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672000" y="1944000"/>
            <a:ext cx="23756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ru-RU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День четвертый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4896000" y="2808000"/>
            <a:ext cx="4970160" cy="29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Немного про объекты: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Создание объектов;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Доступ к значениям и добавление элементов объекта;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У объектов тоже есть массивы;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Исследование объектов на практике;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Что полезного от объектов.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1512000" y="2664000"/>
            <a:ext cx="2657160" cy="2857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Rabbit</a:t>
            </a:r>
            <a:r>
              <a:rPr b="0" lang="ru-RU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Web-School</a:t>
            </a: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.ru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5328000" y="2592000"/>
            <a:ext cx="4103640" cy="355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Основы HTML: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Различия текстовых редакторов;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Теги и элементы;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Иерархия в HTML;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Ссылки в HTML;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Что мы узнали за урок.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4032000" y="1800000"/>
            <a:ext cx="14162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ru-RU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День пятый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720000" y="2650320"/>
            <a:ext cx="3469680" cy="3469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Rabbit</a:t>
            </a:r>
            <a:r>
              <a:rPr b="0" lang="ru-RU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Web-School</a:t>
            </a: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.ru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5976000" y="3064320"/>
            <a:ext cx="3744000" cy="298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Условия и циклы: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Внедрение JavaScript в HTML;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Условные конструкции;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Циклы.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4248000" y="1872000"/>
            <a:ext cx="17712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ru-RU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День шестой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270360" y="2712960"/>
            <a:ext cx="5129640" cy="2831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Rabbit</a:t>
            </a:r>
            <a:r>
              <a:rPr b="0" lang="ru-RU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Web-School</a:t>
            </a: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.ru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4104000" y="1728000"/>
            <a:ext cx="1943640" cy="3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ru-RU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День седьмой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4824000" y="2736000"/>
            <a:ext cx="4679640" cy="35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Пишем игру: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Взаимодействие;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Проектирование;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Программирование;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Код игры;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Что мы узнали за урок.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697680" y="2520000"/>
            <a:ext cx="3550320" cy="331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Rabbit</a:t>
            </a:r>
            <a:r>
              <a:rPr b="0" lang="ru-RU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Web-School</a:t>
            </a: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.ru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4248000" y="1944000"/>
            <a:ext cx="1871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ru-RU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День восьмой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4536000" y="2664000"/>
            <a:ext cx="5039640" cy="403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Функции в JavaScript: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Базовое устройство функции;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Учимся создавать и вызывать функцию;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Передача аргумента и возврат значения функции;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Применяем функции для упрощения кода;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 + If и else;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Подведение итогов первой половины курса.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216000" y="2989440"/>
            <a:ext cx="4032000" cy="205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2017-08-04T10:42:06Z</dcterms:created>
  <dc:creator/>
  <dc:description/>
  <dc:language>ru-RU</dc:language>
  <cp:lastModifiedBy/>
  <dcterms:modified xsi:type="dcterms:W3CDTF">2017-08-05T14:05:21Z</dcterms:modified>
  <cp:revision>9</cp:revision>
  <dc:subject/>
  <dc:title/>
</cp:coreProperties>
</file>