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текста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заголовка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504000" y="2347920"/>
            <a:ext cx="9070200" cy="3050640"/>
          </a:xfrm>
          <a:prstGeom prst="rect">
            <a:avLst/>
          </a:prstGeom>
          <a:ln>
            <a:noFill/>
          </a:ln>
        </p:spPr>
      </p:pic>
      <p:sp>
        <p:nvSpPr>
          <p:cNvPr id="74" name="CustomShape 1"/>
          <p:cNvSpPr/>
          <p:nvPr/>
        </p:nvSpPr>
        <p:spPr>
          <a:xfrm rot="21579000">
            <a:off x="9000000" y="6334200"/>
            <a:ext cx="586080" cy="573120"/>
          </a:xfrm>
          <a:prstGeom prst="ellipse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7+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36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852000" y="5616000"/>
            <a:ext cx="212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Курс из 8 занятий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503640" y="2688480"/>
            <a:ext cx="4425480" cy="2543400"/>
          </a:xfrm>
          <a:prstGeom prst="rect">
            <a:avLst/>
          </a:prstGeom>
          <a:ln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256000" y="3096000"/>
            <a:ext cx="4425480" cy="39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со средой Scratch;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со Спрайтами;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Разбор интерфейса;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Управление персонажем.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4104000" y="1728000"/>
            <a:ext cx="2304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первый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720000" y="2520000"/>
            <a:ext cx="3853800" cy="438300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5152680" y="3312000"/>
            <a:ext cx="442548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циклами: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Понятие циклов;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События и работа с ними;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Ветвление;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Взаимодействия объектов.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032000" y="1685160"/>
            <a:ext cx="2304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второй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11560" y="2599560"/>
            <a:ext cx="4383000" cy="438300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077080" y="3384000"/>
            <a:ext cx="4425480" cy="29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переменными;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Связь переменная — объект;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Работа с фоном;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Операторы.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4234320" y="1728000"/>
            <a:ext cx="2317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третий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03640" y="2928600"/>
            <a:ext cx="4425480" cy="206316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672000" y="1944000"/>
            <a:ext cx="237564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четвертый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472000" y="3168000"/>
            <a:ext cx="4106160" cy="403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Работа с циклами(вторая часть):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Сложные циклы;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Усовершенствование собственного проекта;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Работа над ошибками.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328000" y="3024000"/>
            <a:ext cx="4103640" cy="31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Звуки и сообщения: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Считывание и распознавание;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Работа со звуком;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Усовершенствование полученных знаний.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032000" y="1800000"/>
            <a:ext cx="1416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пятый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64000" y="2664000"/>
            <a:ext cx="3599640" cy="341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896000" y="2808000"/>
            <a:ext cx="4607640" cy="334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Дни практических занятий: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Работа в программе. Составление алгоритмов;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Составление индивидуального алгоритма для будущей игры.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700440" y="1872000"/>
            <a:ext cx="27072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шестой и седьмой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39760" y="2736000"/>
            <a:ext cx="4511880" cy="338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688000" y="3168000"/>
            <a:ext cx="3815640" cy="29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Аттестация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Публикация игры на сайте;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Презентация и защита проекта.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70720" y="2592000"/>
            <a:ext cx="4840920" cy="360468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4176000" y="1885680"/>
            <a:ext cx="1661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День восьмой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Напутствие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Вводный курс по работе со средой разработки Scratch подошел к концу, но Ваша работа на этом не завершается.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мире программиста каждый день появляются новые языки программирования и совершенствуются уже зарекомендовавшие себя гиганты, такие как Python, Java, JavaScript, Php, язык C и многие-многие другие.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Поэтому наша команда специалистов верит и надеется, что на данном курсе Вы получили пусть и небольшую крупицу знаний и практического опыта, который сможете применить в дальнейшем и взять правильный курс к успеху и новым впечатлениям.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2017-08-04T10:42:06Z</dcterms:created>
  <dc:creator/>
  <dc:description/>
  <dc:language>ru-RU</dc:language>
  <cp:lastModifiedBy/>
  <dcterms:modified xsi:type="dcterms:W3CDTF">2017-08-05T11:41:49Z</dcterms:modified>
  <cp:revision>6</cp:revision>
  <dc:subject/>
  <dc:title/>
</cp:coreProperties>
</file>