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8.png" ContentType="image/png"/>
  <Override PartName="/ppt/media/image7.png" ContentType="image/png"/>
  <Override PartName="/ppt/media/image9.jpeg" ContentType="image/jpeg"/>
  <Override PartName="/ppt/media/image5.png" ContentType="image/png"/>
  <Override PartName="/ppt/media/image1.png" ContentType="image/png"/>
  <Override PartName="/ppt/media/image2.png" ContentType="image/png"/>
  <Override PartName="/ppt/media/image3.png" ContentType="image/png"/>
  <Override PartName="/ppt/media/image6.jpeg" ContentType="image/jpeg"/>
  <Override PartName="/ppt/media/image4.png" ContentType="image/png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2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3"/>
          <a:stretch/>
        </p:blipFill>
        <p:spPr>
          <a:xfrm>
            <a:off x="2292480" y="1768680"/>
            <a:ext cx="5494680" cy="438408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/>
          <a:p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/>
          <a:p>
            <a:pPr algn="ctr"/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текста заголовка </a:t>
            </a:r>
            <a:r>
              <a:rPr b="0" lang="ru-RU" sz="4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щёлкните мышью</a:t>
            </a:r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eeee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144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 b="0" lang="ru-RU" sz="44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560" cy="4383720"/>
          </a:xfrm>
          <a:prstGeom prst="rect">
            <a:avLst/>
          </a:prstGeom>
        </p:spPr>
        <p:txBody>
          <a:bodyPr lIns="0" rIns="0" tIns="0" bIns="0"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1" marL="864000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2" marL="1296000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3" marL="1728000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4" marL="2160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5" marL="2592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lvl="6" marL="3024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6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6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6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6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 rot="21579000">
            <a:off x="9000000" y="6334200"/>
            <a:ext cx="586080" cy="573120"/>
          </a:xfrm>
          <a:prstGeom prst="ellipse">
            <a:avLst/>
          </a:prstGeom>
          <a:solidFill>
            <a:srgbClr val="eeeeee"/>
          </a:solidFill>
          <a:ln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/>
          <a:p>
            <a:pPr algn="ctr"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9+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50436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5" name="CustomShape 3"/>
          <p:cNvSpPr/>
          <p:nvPr/>
        </p:nvSpPr>
        <p:spPr>
          <a:xfrm>
            <a:off x="3852000" y="5616000"/>
            <a:ext cx="2268000" cy="3448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</a:t>
            </a:r>
            <a:r>
              <a:rPr b="0" lang="ru-RU" sz="18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Курс из 4 занятий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3024720" y="1310400"/>
            <a:ext cx="3870000" cy="416160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112000" y="3168000"/>
            <a:ext cx="4679640" cy="26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Знакомство: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Знакомство с языком программирования JavaScript;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Разбор интерфейса;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Немного о возможных ошибках;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Что мы узнали за урок.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4104000" y="1728000"/>
            <a:ext cx="216000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День первый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0" name="" descr=""/>
          <p:cNvPicPr/>
          <p:nvPr/>
        </p:nvPicPr>
        <p:blipFill>
          <a:blip r:embed="rId1"/>
          <a:stretch/>
        </p:blipFill>
        <p:spPr>
          <a:xfrm>
            <a:off x="506160" y="3096000"/>
            <a:ext cx="4101840" cy="21614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152680" y="3312000"/>
            <a:ext cx="4425480" cy="359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Типы данных и переменные: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Числа и операторы;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Переменные;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Строки;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Булевы значения;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Что мы узнали за урок.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4032000" y="1685160"/>
            <a:ext cx="194400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День второй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432000" y="2925000"/>
            <a:ext cx="4248000" cy="242424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112000" y="2888640"/>
            <a:ext cx="4425480" cy="294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Что такое массивы: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Создание массива;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Доступ, создание и измененение элемента;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Типы данных в массиве;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Что мы узнали за урок.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7" name="CustomShape 3"/>
          <p:cNvSpPr/>
          <p:nvPr/>
        </p:nvSpPr>
        <p:spPr>
          <a:xfrm>
            <a:off x="4234320" y="1728000"/>
            <a:ext cx="210168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День третий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864000" y="2517840"/>
            <a:ext cx="2666160" cy="26661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3816000" y="1800000"/>
            <a:ext cx="2448000" cy="4014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/>
          <a:p>
            <a:r>
              <a:rPr b="0" lang="ru-RU" sz="2200" spc="-1" strike="noStrike">
                <a:solidFill>
                  <a:srgbClr val="333333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День четверый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1" name="CustomShape 3"/>
          <p:cNvSpPr/>
          <p:nvPr/>
        </p:nvSpPr>
        <p:spPr>
          <a:xfrm>
            <a:off x="6405840" y="2520360"/>
            <a:ext cx="3170160" cy="302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/>
          <a:p>
            <a:pPr>
              <a:lnSpc>
                <a:spcPct val="100000"/>
              </a:lnSpc>
            </a:pPr>
            <a:r>
              <a:rPr b="1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Немного про объекты: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Создание объектов;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Доступ к значениям и добавление элементов объекта;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У объектов тоже есть массивы;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Исследование объектов на практике;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256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"/>
            </a:pP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Что полезного от объектов.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92" name="" descr=""/>
          <p:cNvPicPr/>
          <p:nvPr/>
        </p:nvPicPr>
        <p:blipFill>
          <a:blip r:embed="rId1"/>
          <a:stretch/>
        </p:blipFill>
        <p:spPr>
          <a:xfrm>
            <a:off x="360000" y="2736000"/>
            <a:ext cx="5676480" cy="3180960"/>
          </a:xfrm>
          <a:prstGeom prst="rect">
            <a:avLst/>
          </a:prstGeom>
          <a:ln>
            <a:noFill/>
          </a:ln>
        </p:spPr>
      </p:pic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9070200" cy="1260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Rabbit</a:t>
            </a:r>
            <a:r>
              <a:rPr b="0" lang="ru-RU" sz="2800" spc="-1" strike="noStrike">
                <a:solidFill>
                  <a:srgbClr val="ffcc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Web-School</a:t>
            </a:r>
            <a:r>
              <a:rPr b="0" lang="ru-RU" sz="2800" spc="-1" strike="noStrike">
                <a:solidFill>
                  <a:srgbClr val="009999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.ru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769040"/>
            <a:ext cx="9070200" cy="4383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/>
          <a:p>
            <a:pPr algn="ctr">
              <a:lnSpc>
                <a:spcPct val="100000"/>
              </a:lnSpc>
            </a:pPr>
            <a:r>
              <a:rPr b="0" lang="ru-RU" sz="3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Напутствие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Вводный курс по работе со средой разработки Scratch подошел к концу, но Ваша работа на этом не завершается.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В мире программиста каждый день появляются новые языки программирования и совершенствуются уже зарекомендовавшие себя гиганты, такие как Python, Java, JavaScript, Php, язык C и многие-многие другие.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	</a:t>
            </a:r>
            <a:r>
              <a:rPr b="0" lang="ru-RU" sz="20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Поэтому наша команда специалистов верит и надеется, что на данном курсе Вы получили пусть и небольшую крупицу знаний и практического опыта, который сможете применить в дальнейшем и взять правильный курс к успеху и новым впечатлениям. </a:t>
            </a:r>
            <a:r>
              <a:rPr b="0" lang="ru-RU" sz="2200" spc="-1" strike="noStrike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DejaVu Sans"/>
              </a:rPr>
              <a:t>  </a:t>
            </a:r>
            <a:endParaRPr b="0" lang="ru-RU" sz="1800" spc="-1" strike="noStrike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Application>LibreOffice/5.1.6.2$Linux_X86_64 LibreOffice_project/10m0$Build-2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2017-08-04T10:42:06Z</dcterms:created>
  <dc:creator/>
  <dc:description/>
  <dc:language>ru-RU</dc:language>
  <cp:lastModifiedBy/>
  <dcterms:modified xsi:type="dcterms:W3CDTF">2017-08-05T11:39:28Z</dcterms:modified>
  <cp:revision>8</cp:revision>
  <dc:subject/>
  <dc:title/>
</cp:coreProperties>
</file>