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 rot="21579000">
            <a:off x="8999640" y="6334200"/>
            <a:ext cx="585720" cy="572760"/>
          </a:xfrm>
          <a:prstGeom prst="ellipse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9+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36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3852000" y="5616000"/>
            <a:ext cx="21956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Курс из 8 занятий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981520" y="1263240"/>
            <a:ext cx="4002120" cy="430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Напутствие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Вводный курс по работе со средой разработки Scratch подошел к концу, но Ваша работа на этом не завершается.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мире программиста каждый день появляются новые языки программирования и совершенствуются уже зарекомендовавшие себя гиганты, такие как Python, Java, JavaScript, Php, язык C и многие-многие другие.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Поэтому наша команда специалистов верит и надеется, что на данном курсе Вы получили пусть и небольшую крупицу знаний и практического опыта, который сможете применить в дальнейшем и взять правильный курс к успеху и новым впечатлениям. 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256000" y="3096000"/>
            <a:ext cx="4425120" cy="39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 языком программирования JavaScript;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Разбор интерфейса;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Немного о возможных ошибках;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4104000" y="1728000"/>
            <a:ext cx="201528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первый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98880" y="2992320"/>
            <a:ext cx="4568760" cy="240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904000" y="3312000"/>
            <a:ext cx="3673800" cy="35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Типы данных и переменные: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Числа и операторы;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Переменные;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Строки;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Булевы значения;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032000" y="1685160"/>
            <a:ext cx="208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второй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51640" y="2638800"/>
            <a:ext cx="5292360" cy="379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904000" y="2816640"/>
            <a:ext cx="3671280" cy="29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такое массивы: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Создание массива;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Доступ, создание и измененение элемента;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Типы данных в массиве;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234320" y="1728000"/>
            <a:ext cx="202896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третий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16000" y="3007440"/>
            <a:ext cx="5328000" cy="161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72000" y="1944000"/>
            <a:ext cx="237528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четвертый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896000" y="2808000"/>
            <a:ext cx="4969800" cy="29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Немного про объекты: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Создание объектов;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Доступ к значениям и добавление элементов объекта;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 объектов тоже есть массивы;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Исследование объектов на практике;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полезного от объектов.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008000" y="2952000"/>
            <a:ext cx="2656800" cy="285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328000" y="2592000"/>
            <a:ext cx="4103280" cy="35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Основы HTML: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Различия текстовых редакторов;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Теги и элементы;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Иерархия в HTML;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Ссылки в HTML;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032000" y="1800000"/>
            <a:ext cx="1415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пятый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20000" y="2650320"/>
            <a:ext cx="3469320" cy="346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472000" y="3064320"/>
            <a:ext cx="4247640" cy="29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Условия и циклы: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Внедрение JavaScript в HTML;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Условные конструкции;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Циклы.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248000" y="1872000"/>
            <a:ext cx="17708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шестой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70360" y="2496960"/>
            <a:ext cx="5129640" cy="283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176000" y="1944000"/>
            <a:ext cx="1943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седьмой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824000" y="2736000"/>
            <a:ext cx="46792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Пишем игру: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Взаимодействие;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Проектирование;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Программирование;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Код игры;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48000" y="2448000"/>
            <a:ext cx="3558240" cy="331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688000" y="3168000"/>
            <a:ext cx="3815280" cy="29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Аттестация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Подведение итогов курса;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Презентация и защита проекта;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Советы на будущее.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176000" y="1885680"/>
            <a:ext cx="166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восьмой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152000" y="2736000"/>
            <a:ext cx="3239280" cy="345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2017-08-04T10:42:06Z</dcterms:created>
  <dc:creator/>
  <dc:description/>
  <dc:language>ru-RU</dc:language>
  <cp:lastModifiedBy/>
  <dcterms:modified xsi:type="dcterms:W3CDTF">2017-08-05T12:09:47Z</dcterms:modified>
  <cp:revision>8</cp:revision>
  <dc:subject/>
  <dc:title/>
</cp:coreProperties>
</file>