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текста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заголовка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щёлкните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структуры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 rot="21579000">
            <a:off x="9000000" y="6334200"/>
            <a:ext cx="586080" cy="573120"/>
          </a:xfrm>
          <a:prstGeom prst="ellipse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9+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36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3852000" y="5616000"/>
            <a:ext cx="25560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Курс из 16 занятий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9040" y="2356560"/>
            <a:ext cx="10080000" cy="340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0" y="2808000"/>
            <a:ext cx="4608000" cy="28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Встроенные функции Python: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Использование встроенных функций;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Работа с файлами;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мы узнали за урок.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04000" y="2304000"/>
            <a:ext cx="3672000" cy="3672000"/>
          </a:xfrm>
          <a:prstGeom prst="rect">
            <a:avLst/>
          </a:prstGeom>
          <a:ln>
            <a:noFill/>
          </a:ln>
        </p:spPr>
      </p:pic>
      <p:sp>
        <p:nvSpPr>
          <p:cNvPr id="112" name="TextShape 3"/>
          <p:cNvSpPr txBox="1"/>
          <p:nvPr/>
        </p:nvSpPr>
        <p:spPr>
          <a:xfrm>
            <a:off x="4104000" y="1872000"/>
            <a:ext cx="187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девятый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824000" y="2448000"/>
            <a:ext cx="4464000" cy="387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Полезные модули Python: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Создание копий с помощью copy;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Ключевые слова и keyword;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Генерация случайных чисел с помощью random;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Управление оболочкой с помощью sys;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Работа со временем;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Pickle и сохранение информации.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04000" y="2304000"/>
            <a:ext cx="3672000" cy="3672000"/>
          </a:xfrm>
          <a:prstGeom prst="rect">
            <a:avLst/>
          </a:prstGeom>
          <a:ln>
            <a:noFill/>
          </a:ln>
        </p:spPr>
      </p:pic>
      <p:sp>
        <p:nvSpPr>
          <p:cNvPr id="116" name="TextShape 3"/>
          <p:cNvSpPr txBox="1"/>
          <p:nvPr/>
        </p:nvSpPr>
        <p:spPr>
          <a:xfrm>
            <a:off x="4320000" y="1728000"/>
            <a:ext cx="187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десятый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608000" y="2592000"/>
            <a:ext cx="417600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снова черепашка: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Рисуем разные фигуры;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Добавляем красок;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Функции рисования;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Заполняем и закрашиваем фигуры;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504000" y="2304000"/>
            <a:ext cx="3672000" cy="3672000"/>
          </a:xfrm>
          <a:prstGeom prst="rect">
            <a:avLst/>
          </a:prstGeom>
          <a:ln>
            <a:noFill/>
          </a:ln>
        </p:spPr>
      </p:pic>
      <p:sp>
        <p:nvSpPr>
          <p:cNvPr id="120" name="TextShape 3"/>
          <p:cNvSpPr txBox="1"/>
          <p:nvPr/>
        </p:nvSpPr>
        <p:spPr>
          <a:xfrm>
            <a:off x="3816000" y="1562040"/>
            <a:ext cx="2520000" cy="38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одиннадцатый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608000" y="2088000"/>
            <a:ext cx="4536000" cy="409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Вперед к совершенной графике и модулю tkinter: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Именованные аргументы;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Создаем холст для рисования;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Линия, Прямоугольник, Дуга, Многоугольник;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Отображение текста;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Вывод изображений, анимации, реакции объектов на события;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Идентификатор.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04000" y="2304000"/>
            <a:ext cx="3672000" cy="3672000"/>
          </a:xfrm>
          <a:prstGeom prst="rect">
            <a:avLst/>
          </a:prstGeom>
          <a:ln>
            <a:noFill/>
          </a:ln>
        </p:spPr>
      </p:pic>
      <p:sp>
        <p:nvSpPr>
          <p:cNvPr id="124" name="TextShape 3"/>
          <p:cNvSpPr txBox="1"/>
          <p:nvPr/>
        </p:nvSpPr>
        <p:spPr>
          <a:xfrm>
            <a:off x="3816000" y="1440000"/>
            <a:ext cx="2376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двенадцатый 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0" y="3312000"/>
            <a:ext cx="4104000" cy="18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Создаем первую игру (простую).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04000" y="2304000"/>
            <a:ext cx="3672000" cy="3672000"/>
          </a:xfrm>
          <a:prstGeom prst="rect">
            <a:avLst/>
          </a:prstGeom>
          <a:ln>
            <a:noFill/>
          </a:ln>
        </p:spPr>
      </p:pic>
      <p:sp>
        <p:nvSpPr>
          <p:cNvPr id="128" name="TextShape 3"/>
          <p:cNvSpPr txBox="1"/>
          <p:nvPr/>
        </p:nvSpPr>
        <p:spPr>
          <a:xfrm>
            <a:off x="3672000" y="1440000"/>
            <a:ext cx="230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тринадцатый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608000" y="3312000"/>
            <a:ext cx="4608000" cy="279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Создаем игру сложнее</a:t>
            </a:r>
            <a:endParaRPr b="1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04000" y="2304000"/>
            <a:ext cx="3672000" cy="3672000"/>
          </a:xfrm>
          <a:prstGeom prst="rect">
            <a:avLst/>
          </a:prstGeom>
          <a:ln>
            <a:noFill/>
          </a:ln>
        </p:spPr>
      </p:pic>
      <p:sp>
        <p:nvSpPr>
          <p:cNvPr id="132" name="TextShape 3"/>
          <p:cNvSpPr txBox="1"/>
          <p:nvPr/>
        </p:nvSpPr>
        <p:spPr>
          <a:xfrm>
            <a:off x="3672000" y="1656000"/>
            <a:ext cx="2586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четырнадцатый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184000" y="3312000"/>
            <a:ext cx="4248000" cy="15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Доделываем игру</a:t>
            </a:r>
            <a:endParaRPr b="1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04000" y="2304000"/>
            <a:ext cx="3672000" cy="3672000"/>
          </a:xfrm>
          <a:prstGeom prst="rect">
            <a:avLst/>
          </a:prstGeom>
          <a:ln>
            <a:noFill/>
          </a:ln>
        </p:spPr>
      </p:pic>
      <p:sp>
        <p:nvSpPr>
          <p:cNvPr id="136" name="TextShape 3"/>
          <p:cNvSpPr txBox="1"/>
          <p:nvPr/>
        </p:nvSpPr>
        <p:spPr>
          <a:xfrm>
            <a:off x="3816000" y="1669680"/>
            <a:ext cx="223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пятнадцатый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688000" y="3168000"/>
            <a:ext cx="3815640" cy="29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Аттестация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Подведение итогов курса;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Презентация и защита проекта;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Советы на будущее.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960000" y="1886040"/>
            <a:ext cx="2520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шестнадцатый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152000" y="2736000"/>
            <a:ext cx="3239640" cy="34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Напутствие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Вводный курс по работе со средой разработки Scratch подошел к концу, но Ваша работа на этом не завершается.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мире программиста каждый день появляются новые языки программирования и совершенствуются уже зарекомендовавшие себя гиганты, такие как Python, Java, JavaScript, Php, язык C и многие-многие другие.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Поэтому наша команда специалистов верит и надеется, что на данном курсе Вы получили пусть и небольшую крупицу знаний и практического опыта, который сможете применить в дальнейшем и взять правильный курс к успеху и новым впечатлениям. 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256000" y="3096000"/>
            <a:ext cx="4425480" cy="39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 различиями Python_2.x vs Python_3.x;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Разбор интерфейса IDLE;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Частые ошибки;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4104000" y="1728000"/>
            <a:ext cx="20156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первый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25520" y="2873880"/>
            <a:ext cx="4692600" cy="236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152680" y="3312000"/>
            <a:ext cx="442548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Вычисления и переменные: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Вычисления в Python;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Переменные;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Использование переменных;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032000" y="1685160"/>
            <a:ext cx="20160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второй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64000" y="3024000"/>
            <a:ext cx="3630960" cy="227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150160" y="2816640"/>
            <a:ext cx="4425480" cy="29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Строки, списки, кортежи: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Строки;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Списки мощнее строк;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Кортежи;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Словари в Python — не для поисков слов;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234320" y="1728000"/>
            <a:ext cx="20293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третий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20000" y="2592000"/>
            <a:ext cx="3590280" cy="359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72000" y="1944000"/>
            <a:ext cx="23756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четвертый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760000" y="3168000"/>
            <a:ext cx="4106160" cy="29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 черепашкой: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Использование модуля черепашки;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Разбираем упражнения;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Подведение итогов месяца.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15280" y="2994840"/>
            <a:ext cx="5256360" cy="240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328000" y="2592000"/>
            <a:ext cx="4103640" cy="35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Задаем вопросы с помощью if и else: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Конструкции if, if-then-else;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Команды if и elif;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Объединение условий;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Переменные без значения — None;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Разница между строками и числами.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032000" y="1800000"/>
            <a:ext cx="1416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пятый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44360" y="2304000"/>
            <a:ext cx="4967280" cy="439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896000" y="3168000"/>
            <a:ext cx="4607640" cy="29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Пришло время зациклиться: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Использование цикла for;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Цикл while;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248000" y="1872000"/>
            <a:ext cx="17712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шестой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31360" y="2466000"/>
            <a:ext cx="3428280" cy="343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648000" y="2664000"/>
            <a:ext cx="3733920" cy="334188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176000" y="1944000"/>
            <a:ext cx="1943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седьмой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4824000" y="3024000"/>
            <a:ext cx="46796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Повторное использование кода с помощью функций и модулей: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Применение функций;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Применение модулей;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04000" y="2880360"/>
            <a:ext cx="3384000" cy="338400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248000" y="1944000"/>
            <a:ext cx="18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восьмой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4536000" y="3024000"/>
            <a:ext cx="5040000" cy="30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Пользуемся классами и объектами: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Разделяем сущности на классы;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Полезные свойства объектов и классов;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Инициализация объектов;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мы узнали за урок.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2017-08-04T10:42:06Z</dcterms:created>
  <dc:creator/>
  <dc:description/>
  <dc:language>ru-RU</dc:language>
  <cp:lastModifiedBy/>
  <dcterms:modified xsi:type="dcterms:W3CDTF">2017-08-04T23:01:57Z</dcterms:modified>
  <cp:revision>7</cp:revision>
  <dc:subject/>
  <dc:title/>
</cp:coreProperties>
</file>