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 rot="21579000">
            <a:off x="9000000" y="6334200"/>
            <a:ext cx="586080" cy="573120"/>
          </a:xfrm>
          <a:prstGeom prst="ellipse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9+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50436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3852000" y="5616000"/>
            <a:ext cx="255600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Курс из 4 занятий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59040" y="2136960"/>
            <a:ext cx="10080000" cy="340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112000" y="3168000"/>
            <a:ext cx="4679640" cy="26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Знакомство: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Знакомство с различиями Python_2.x vs Python_3.x;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Разбор интерфейса IDLE;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Частые ошибки;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Что мы узнали за урок.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4104000" y="1728000"/>
            <a:ext cx="230400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День первый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06640" y="2997720"/>
            <a:ext cx="4757400" cy="240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152680" y="3312000"/>
            <a:ext cx="4425480" cy="359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Вычисления и переменные: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Вычисления в Python;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Переменные;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Использование переменных;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Что мы узнали за урок.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4032000" y="1685160"/>
            <a:ext cx="208800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День второй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760680" y="3271680"/>
            <a:ext cx="3630960" cy="227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112000" y="2888640"/>
            <a:ext cx="4425480" cy="29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Строки, списки, кортежи: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Строки;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Списки мощнее строк;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Кортежи;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Словари в Python — не для поисков слов;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Что мы узнали за урок.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4234320" y="1728000"/>
            <a:ext cx="224568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День третий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828000" y="2604960"/>
            <a:ext cx="3442680" cy="344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672000" y="1944000"/>
            <a:ext cx="302400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День четверый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6408000" y="3168000"/>
            <a:ext cx="3170160" cy="30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Знакомство с черепашкой: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Использование модуля черепашки;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Разбираем упражнения;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Подведение итога занятий.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44000" y="3024000"/>
            <a:ext cx="5821200" cy="266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Напутствие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Вводный курс по работе со средой разработки Scratch подошел к концу, но Ваша работа на этом не завершается.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 мире программиста каждый день появляются новые языки программирования и совершенствуются уже зарекомендовавшие себя гиганты, такие как Python, Java, JavaScript, Php, язык C и многие-многие другие.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Поэтому наша команда специалистов верит и надеется, что на данном курсе Вы получили пусть и небольшую крупицу знаний и практического опыта, который сможете применить в дальнейшем и взять правильный курс к успеху и новым впечатлениям. </a:t>
            </a: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2017-08-04T10:42:06Z</dcterms:created>
  <dc:creator/>
  <dc:description/>
  <dc:language>ru-RU</dc:language>
  <cp:lastModifiedBy/>
  <dcterms:modified xsi:type="dcterms:W3CDTF">2017-08-05T11:40:42Z</dcterms:modified>
  <cp:revision>8</cp:revision>
  <dc:subject/>
  <dc:title/>
</cp:coreProperties>
</file>