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щёлкните мышью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правки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структу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ры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щёлкни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 </a:t>
            </a: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й 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урове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нь 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структ</a:t>
            </a: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</a:t>
            </a: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ий </a:t>
            </a: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уров</a:t>
            </a: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ень </a:t>
            </a: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стру</a:t>
            </a: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ктур</a:t>
            </a: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ет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ё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рт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ы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й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ь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ук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ту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я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ы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й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ь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й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ь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ь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й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е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ь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3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3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 rot="21579000">
            <a:off x="9000360" y="6334200"/>
            <a:ext cx="586440" cy="573480"/>
          </a:xfrm>
          <a:prstGeom prst="ellipse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9+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50436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3852000" y="5616000"/>
            <a:ext cx="2122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Курс из 8 занятий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59040" y="2356560"/>
            <a:ext cx="10080360" cy="340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Напутствие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Вводный курс по работе со средой разработки Scratch подошел к концу, но Ваша работа на этом не завершается.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 мире программиста каждый день появляются новые языки программирования и совершенствуются уже зарекомендовавшие себя гиганты, такие как Python, Java, JavaScript, Php, язык C и многие-многие другие.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Поэтому наша команда специалистов верит и надеется, что на данном курсе Вы получили пусть и небольшую крупицу знаний и практического опыта, который сможете применить в дальнейшем и взять правильный курс к успеху и новым впечатлениям. </a:t>
            </a: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256000" y="3096000"/>
            <a:ext cx="4425840" cy="39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Знакомство: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Знакомство с различиями Python_2.x vs Python_3.x;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Разбор интерфейса IDLE;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Частые ошибки;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Что мы узнали за урок.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4104000" y="1728000"/>
            <a:ext cx="201600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День первый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425520" y="2873880"/>
            <a:ext cx="4692960" cy="236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152680" y="3312000"/>
            <a:ext cx="4425840" cy="359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Вычисления и переменные: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Вычисления в Python;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Переменные;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Использование переменных;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Что мы узнали за урок.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4032000" y="1685160"/>
            <a:ext cx="178596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День второй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864000" y="3024000"/>
            <a:ext cx="3631320" cy="227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150160" y="2816640"/>
            <a:ext cx="4425840" cy="29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Строки, списки, кортежи: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Строки;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Списки мощнее строк;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Кортежи;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Словари в Python — не для поисков слов;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Что мы узнали за урок.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4234320" y="1728000"/>
            <a:ext cx="202968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День третий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720000" y="2592000"/>
            <a:ext cx="3590640" cy="359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672000" y="1944000"/>
            <a:ext cx="2376000" cy="40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День четвертый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5760000" y="3168000"/>
            <a:ext cx="4106520" cy="29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Знакомство с черепашкой: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Использование модуля черепашки;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Разбираем упражнения;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Что мы узнали за урок;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Подведение итогов месяца.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215280" y="2994840"/>
            <a:ext cx="5256720" cy="240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328000" y="2592000"/>
            <a:ext cx="4104000" cy="3560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Задаем вопросы с помощью if и else: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Конструкции if, if-then-else;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Команды if и elif;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Объединение условий;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Переменные без значения — None;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Разница между строками и числами.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4032000" y="1800000"/>
            <a:ext cx="1416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День пятый</a:t>
            </a:r>
            <a:endParaRPr b="0" lang="ru-RU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44360" y="2304000"/>
            <a:ext cx="4967640" cy="439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896000" y="3168000"/>
            <a:ext cx="460800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Пришло время зациклиться: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Использование цикла for;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Цикл while;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Что мы узнали за урок.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4248000" y="1872000"/>
            <a:ext cx="17715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День шестой</a:t>
            </a:r>
            <a:endParaRPr b="0" lang="ru-RU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531360" y="2466000"/>
            <a:ext cx="3428640" cy="343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648000" y="2664000"/>
            <a:ext cx="3734280" cy="3342240"/>
          </a:xfrm>
          <a:prstGeom prst="rect">
            <a:avLst/>
          </a:prstGeom>
          <a:ln>
            <a:noFill/>
          </a:ln>
        </p:spPr>
      </p:pic>
      <p:sp>
        <p:nvSpPr>
          <p:cNvPr id="102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4176000" y="1944000"/>
            <a:ext cx="1944000" cy="3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День седьмой</a:t>
            </a:r>
            <a:endParaRPr b="0" lang="ru-RU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4824000" y="3024000"/>
            <a:ext cx="4680000" cy="36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Повторное использование кода с помощью функций и модулей: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Применение функций;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Применение модулей;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Что мы узнали за урок.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688000" y="3168000"/>
            <a:ext cx="3816000" cy="298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Аттестация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Подведение итогов курса;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Презентация и защита проекта;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Советы на будущее.</a:t>
            </a:r>
            <a:endParaRPr b="0" lang="ru-RU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4176000" y="1885680"/>
            <a:ext cx="1662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День восьмой</a:t>
            </a:r>
            <a:endParaRPr b="0" lang="ru-RU" sz="1800" spc="-1" strike="noStrike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1152000" y="2736000"/>
            <a:ext cx="3240000" cy="345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2017-08-04T10:42:06Z</dcterms:created>
  <dc:creator/>
  <dc:description/>
  <dc:language>ru-RU</dc:language>
  <cp:lastModifiedBy/>
  <dcterms:modified xsi:type="dcterms:W3CDTF">2017-08-04T21:56:38Z</dcterms:modified>
  <cp:revision>6</cp:revision>
  <dc:subject/>
  <dc:title/>
</cp:coreProperties>
</file>