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504000" y="2347920"/>
            <a:ext cx="9070920" cy="305136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 rot="21579000">
            <a:off x="9000720" y="6334200"/>
            <a:ext cx="586800" cy="573840"/>
          </a:xfrm>
          <a:prstGeom prst="ellipse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7+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36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3852000" y="5616000"/>
            <a:ext cx="2123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Курс из 4 занятий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503640" y="2688480"/>
            <a:ext cx="4426200" cy="254412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256000" y="3096000"/>
            <a:ext cx="442620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со средой Scratch;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со Спрайтами;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Разбор интерфейса;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Управление персонажем.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4104000" y="1728000"/>
            <a:ext cx="186696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первый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20000" y="2520000"/>
            <a:ext cx="3854520" cy="43837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152680" y="3312000"/>
            <a:ext cx="442620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циклами: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Понятие циклов;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События и работа с ними;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Ветвление;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Взаимодействия объектов.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032000" y="1685160"/>
            <a:ext cx="178632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второй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11560" y="2599560"/>
            <a:ext cx="4383720" cy="43837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77080" y="3384000"/>
            <a:ext cx="4426200" cy="29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переменными;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Связь переменная — объект;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Работа с фоном;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Операторы.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234320" y="1728000"/>
            <a:ext cx="176796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третий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03640" y="2928600"/>
            <a:ext cx="4426200" cy="20638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72000" y="1944000"/>
            <a:ext cx="2129040" cy="4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четверый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72000" y="3168000"/>
            <a:ext cx="4106880" cy="40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Работа с циклами(вторая часть):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Сложные циклы;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Усовершенствование собственного проекта;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Работа над ошибками.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Напутствие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Вводный курс по работе со средой разработки Scratch подошел к концу, но Ваша работа на этом не завершается.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мире программиста каждый день появляются новые языки программирования и совершенствуются уже зарекомендовавшие себя гиганты, такие как Python, Java, JavaScript, Php, язык C и многие-многие другие.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Поэтому наша команда специалистов верит и надеется, что на данном курсе Вы получили пусть и небольшую крупицу знаний и практического опыта, который сможете применить в дальнейшем и взять правильный курс к успеху и новым впечатлениям. 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2017-08-04T10:42:06Z</dcterms:created>
  <dc:creator/>
  <dc:description/>
  <dc:language>ru-RU</dc:language>
  <cp:lastModifiedBy/>
  <dcterms:modified xsi:type="dcterms:W3CDTF">2017-08-04T20:02:13Z</dcterms:modified>
  <cp:revision>4</cp:revision>
  <dc:subject/>
  <dc:title/>
</cp:coreProperties>
</file>