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60E5CD6-D1A9-4CF0-9B26-8ADD3C79F5F3}" type="datetimeFigureOut">
              <a:rPr lang="es-ES" smtClean="0"/>
              <a:t>17/09/2012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8540C1-EB62-4F17-A513-4D44EE7894E5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es-ES" dirty="0" smtClean="0"/>
              <a:t>Proyecto de Sistemas Informáticos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47800"/>
          </a:xfrm>
        </p:spPr>
        <p:txBody>
          <a:bodyPr/>
          <a:lstStyle/>
          <a:p>
            <a:r>
              <a:rPr lang="es-ES" dirty="0" err="1" smtClean="0"/>
              <a:t>Terraform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Terraform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492896"/>
            <a:ext cx="8503920" cy="3606152"/>
          </a:xfrm>
        </p:spPr>
        <p:txBody>
          <a:bodyPr/>
          <a:lstStyle/>
          <a:p>
            <a:r>
              <a:rPr lang="es-ES" dirty="0" err="1" smtClean="0"/>
              <a:t>Terraform</a:t>
            </a:r>
            <a:r>
              <a:rPr lang="es-ES" dirty="0" smtClean="0"/>
              <a:t> es un videojuego creado usando Unity 3D</a:t>
            </a:r>
          </a:p>
          <a:p>
            <a:r>
              <a:rPr lang="es-ES" dirty="0" smtClean="0"/>
              <a:t>Simulación de vida artificial y gestión de recursos</a:t>
            </a:r>
          </a:p>
          <a:p>
            <a:r>
              <a:rPr lang="es-ES" dirty="0" smtClean="0"/>
              <a:t>Construyes edificios que te proporcionan unos recursos</a:t>
            </a:r>
          </a:p>
          <a:p>
            <a:r>
              <a:rPr lang="es-ES" dirty="0" smtClean="0"/>
              <a:t>Das vida a especies que te proporcionan otros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Terraform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060848"/>
            <a:ext cx="8503920" cy="4038200"/>
          </a:xfrm>
        </p:spPr>
        <p:txBody>
          <a:bodyPr/>
          <a:lstStyle/>
          <a:p>
            <a:r>
              <a:rPr lang="es-ES" dirty="0" smtClean="0"/>
              <a:t>El objetivo del juego es crear un equilibrio natural</a:t>
            </a:r>
          </a:p>
          <a:p>
            <a:r>
              <a:rPr lang="es-ES" dirty="0" smtClean="0"/>
              <a:t>Se necesitan seres vivos para conseguir los recursos necesarios para terminar</a:t>
            </a:r>
          </a:p>
          <a:p>
            <a:r>
              <a:rPr lang="es-ES" dirty="0" smtClean="0"/>
              <a:t>Los seres vivos añaden un factor de aleatoriedad que puede darte sorpresas</a:t>
            </a:r>
          </a:p>
          <a:p>
            <a:r>
              <a:rPr lang="es-ES" dirty="0" smtClean="0"/>
              <a:t>Una vez has conseguido cumplir los objetivos, construyes un portal para colonizar el planeta y finaliza la misión.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</TotalTime>
  <Words>98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Civil</vt:lpstr>
      <vt:lpstr>Terraform</vt:lpstr>
      <vt:lpstr>¿Qué es Terraform?</vt:lpstr>
      <vt:lpstr>¿Qué es Terraform?</vt:lpstr>
      <vt:lpstr>Diapositiva 4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Aris Goicoechea Lassaletta</dc:creator>
  <cp:lastModifiedBy>Aris Goicoechea Lassaletta</cp:lastModifiedBy>
  <cp:revision>7</cp:revision>
  <dcterms:created xsi:type="dcterms:W3CDTF">2012-09-17T20:47:04Z</dcterms:created>
  <dcterms:modified xsi:type="dcterms:W3CDTF">2012-09-17T22:42:30Z</dcterms:modified>
</cp:coreProperties>
</file>