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réseau </a:t>
            </a:r>
            <a:br>
              <a:rPr lang="fr-FR" dirty="0"/>
            </a:br>
            <a:r>
              <a:rPr lang="fr-FR" dirty="0" err="1"/>
              <a:t>Carnofluxe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Groupe : Bruno DOUCET - Alexandre TAVERNIER - Anthony TRESSARD - </a:t>
            </a:r>
            <a:r>
              <a:rPr lang="fr-FR" dirty="0" err="1"/>
              <a:t>Kerim</a:t>
            </a:r>
            <a:r>
              <a:rPr lang="fr-FR" dirty="0"/>
              <a:t> YASAR</a:t>
            </a:r>
          </a:p>
        </p:txBody>
      </p:sp>
    </p:spTree>
    <p:extLst>
      <p:ext uri="{BB962C8B-B14F-4D97-AF65-F5344CB8AC3E}">
        <p14:creationId xmlns:p14="http://schemas.microsoft.com/office/powerpoint/2010/main" val="296407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Plan d’adressage</a:t>
            </a:r>
          </a:p>
          <a:p>
            <a:r>
              <a:rPr lang="fr-FR" dirty="0"/>
              <a:t>Mise en place d’un réseau filaire et non filaire</a:t>
            </a:r>
          </a:p>
        </p:txBody>
      </p:sp>
    </p:spTree>
    <p:extLst>
      <p:ext uri="{BB962C8B-B14F-4D97-AF65-F5344CB8AC3E}">
        <p14:creationId xmlns:p14="http://schemas.microsoft.com/office/powerpoint/2010/main" val="404219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Disposition des équipements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Emplacement des salle serveur</a:t>
            </a:r>
          </a:p>
          <a:p>
            <a:endParaRPr lang="fr-FR" dirty="0"/>
          </a:p>
          <a:p>
            <a:r>
              <a:rPr lang="fr-FR" dirty="0"/>
              <a:t>Pourquoi on les a choisi a ces endroits</a:t>
            </a:r>
          </a:p>
        </p:txBody>
      </p:sp>
    </p:spTree>
    <p:extLst>
      <p:ext uri="{BB962C8B-B14F-4D97-AF65-F5344CB8AC3E}">
        <p14:creationId xmlns:p14="http://schemas.microsoft.com/office/powerpoint/2010/main" val="399654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Branchement Ethernet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commutateur </a:t>
            </a:r>
          </a:p>
          <a:p>
            <a:endParaRPr lang="fr-FR" dirty="0"/>
          </a:p>
          <a:p>
            <a:r>
              <a:rPr lang="fr-FR" dirty="0"/>
              <a:t>Choix type de </a:t>
            </a:r>
            <a:r>
              <a:rPr lang="fr-FR" dirty="0" err="1"/>
              <a:t>cable</a:t>
            </a:r>
            <a:endParaRPr lang="fr-FR" dirty="0"/>
          </a:p>
          <a:p>
            <a:endParaRPr lang="fr-FR" dirty="0"/>
          </a:p>
          <a:p>
            <a:r>
              <a:rPr lang="fr-FR" dirty="0"/>
              <a:t>Sécurité  </a:t>
            </a:r>
          </a:p>
        </p:txBody>
      </p:sp>
    </p:spTree>
    <p:extLst>
      <p:ext uri="{BB962C8B-B14F-4D97-AF65-F5344CB8AC3E}">
        <p14:creationId xmlns:p14="http://schemas.microsoft.com/office/powerpoint/2010/main" val="236762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WIFI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  <a:p>
            <a:endParaRPr lang="fr-FR" dirty="0"/>
          </a:p>
          <a:p>
            <a:r>
              <a:rPr lang="fr-FR" dirty="0"/>
              <a:t>Plusieurs borne donc si une en panne système pénalise pas le système</a:t>
            </a:r>
          </a:p>
          <a:p>
            <a:endParaRPr lang="fr-FR" dirty="0"/>
          </a:p>
          <a:p>
            <a:r>
              <a:rPr lang="fr-FR" dirty="0"/>
              <a:t>Choix de la </a:t>
            </a:r>
            <a:r>
              <a:rPr lang="fr-FR" dirty="0" err="1"/>
              <a:t>brone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413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Clonage et mise en place des machines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Back up des </a:t>
            </a:r>
            <a:r>
              <a:rPr lang="fr-FR" dirty="0" err="1"/>
              <a:t>systemes</a:t>
            </a:r>
            <a:r>
              <a:rPr lang="fr-FR" dirty="0"/>
              <a:t>,</a:t>
            </a:r>
          </a:p>
          <a:p>
            <a:r>
              <a:rPr lang="fr-FR" dirty="0"/>
              <a:t>Le temps d’installation (créer une image et </a:t>
            </a:r>
            <a:r>
              <a:rPr lang="fr-FR" dirty="0" err="1"/>
              <a:t>clonner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86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réseau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Fonctionnement avec </a:t>
            </a:r>
            <a:r>
              <a:rPr lang="fr-FR" dirty="0" err="1"/>
              <a:t>packet</a:t>
            </a:r>
            <a:r>
              <a:rPr lang="fr-FR" dirty="0"/>
              <a:t> tracer</a:t>
            </a:r>
          </a:p>
          <a:p>
            <a:r>
              <a:rPr lang="fr-FR" dirty="0"/>
              <a:t>Représentation du réseau avec une maquette basique.</a:t>
            </a:r>
          </a:p>
        </p:txBody>
      </p:sp>
    </p:spTree>
    <p:extLst>
      <p:ext uri="{BB962C8B-B14F-4D97-AF65-F5344CB8AC3E}">
        <p14:creationId xmlns:p14="http://schemas.microsoft.com/office/powerpoint/2010/main" val="381462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Devis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Prix + temps de mise en place</a:t>
            </a:r>
          </a:p>
        </p:txBody>
      </p:sp>
    </p:spTree>
    <p:extLst>
      <p:ext uri="{BB962C8B-B14F-4D97-AF65-F5344CB8AC3E}">
        <p14:creationId xmlns:p14="http://schemas.microsoft.com/office/powerpoint/2010/main" val="23010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1990493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 de couleurs]]</Template>
  <TotalTime>61</TotalTime>
  <Words>115</Words>
  <Application>Microsoft Office PowerPoint</Application>
  <PresentationFormat>Grand écran</PresentationFormat>
  <Paragraphs>32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Corbel</vt:lpstr>
      <vt:lpstr>Wingdings</vt:lpstr>
      <vt:lpstr>À bandes</vt:lpstr>
      <vt:lpstr>Projet réseau  Carnofluxe</vt:lpstr>
      <vt:lpstr>Contexte</vt:lpstr>
      <vt:lpstr>Disposition des équipements</vt:lpstr>
      <vt:lpstr>Branchement Ethernet</vt:lpstr>
      <vt:lpstr>WIFI</vt:lpstr>
      <vt:lpstr>Clonage et mise en place des machines</vt:lpstr>
      <vt:lpstr>Maquette réseau</vt:lpstr>
      <vt:lpstr>Devis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réseau  Carnofluxe</dc:title>
  <dc:creator>Bruno Doucet</dc:creator>
  <cp:lastModifiedBy>Bruno Doucet</cp:lastModifiedBy>
  <cp:revision>18</cp:revision>
  <dcterms:created xsi:type="dcterms:W3CDTF">2017-02-08T13:02:01Z</dcterms:created>
  <dcterms:modified xsi:type="dcterms:W3CDTF">2017-02-08T14:03:37Z</dcterms:modified>
</cp:coreProperties>
</file>