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8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2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C02D-F489-4561-AC2E-619BF15A702F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A8F18-099E-4B22-AFE5-7722410642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97FB-5989-4A7C-83C2-EF54AE6C5EDE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2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65F6-96B9-409F-90D2-26544B7ECC75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9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40B8-0235-4FF0-A60D-14F66BF40B27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7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C9BA-782D-425E-B44D-7AF7C537527D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3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D5A4-EFC6-4771-B6EA-FE637EE13331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7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AF0-321B-46EA-A489-635BF5B476F1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5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045-5ABC-4F90-9F92-46A06CF210EB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3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50ED-F18D-4223-BB70-1484CEEE00BB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6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35EA-17D6-4116-8BD9-235712000DC4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2A19-7947-40E9-AC56-F75926964EBF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C35B-1657-4633-A934-DAD98A80C1B2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3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9FF6-9929-4C04-9E94-5537A66B49FE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1688-45FB-429F-B789-8DCF94E66715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792E-AA79-4374-B2FC-D76318A8BDD9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89BF-FBC7-424F-8C85-568E4D61C0EC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CAD7-29F6-40AF-927B-0B2280560C46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9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9797-CC2E-4D6F-B7F5-604FCFC691E1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7F6A5F-F299-4011-8B94-C446AE957697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réseau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Carnofluxe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 : Bruno DOUCET - Alexandre TAVERNIER - Anthony TRESSARD -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Kerim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YASAR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7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8294" y="-347869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Clonage et mise en place des machines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Back up des systèmes,</a:t>
            </a:r>
          </a:p>
          <a:p>
            <a:r>
              <a:rPr lang="fr-FR" dirty="0"/>
              <a:t>Le temps d’installation (créer une image et cloner)</a:t>
            </a:r>
          </a:p>
          <a:p>
            <a:endParaRPr lang="fr-FR" dirty="0"/>
          </a:p>
          <a:p>
            <a:r>
              <a:rPr lang="fr-FR" dirty="0"/>
              <a:t>Logiciel pour faire le clonage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6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3493" y="-308113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Prix + temps de mise en place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374374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+ validation des étapes par un intervenant (ex </a:t>
            </a:r>
            <a:r>
              <a:rPr lang="fr-FR" dirty="0" err="1"/>
              <a:t>electricien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Temps d’installation 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628" y="-520148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11100341" y="60198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79" y="1076407"/>
            <a:ext cx="7665969" cy="49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8726" y="-188843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10951856" y="60198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2335"/>
              </p:ext>
            </p:extLst>
          </p:nvPr>
        </p:nvGraphicFramePr>
        <p:xfrm>
          <a:off x="1935922" y="1563756"/>
          <a:ext cx="8846378" cy="489651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846378">
                  <a:extLst>
                    <a:ext uri="{9D8B030D-6E8A-4147-A177-3AD203B41FA5}">
                      <a16:colId xmlns:a16="http://schemas.microsoft.com/office/drawing/2014/main" val="796835815"/>
                    </a:ext>
                  </a:extLst>
                </a:gridCol>
              </a:tblGrid>
              <a:tr h="5570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4127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Définir le plan physique de l’entreprise ( câblage, matériel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7404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Clonage et déploiement des systèmes d’exploitations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150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Rédaction de la procédure de clonage et d’adressage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25547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Proposer une maquette avec la topologie physique mettant en œuvre les deux systèmes d’exploitation ainsi que sa topologie logique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5017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Proposer un plan d’adressage du réseau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32189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r>
                        <a:rPr lang="fr-FR" dirty="0"/>
                        <a:t>Proposer un plan ou sera placé les principaux équipements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85774"/>
                  </a:ext>
                </a:extLst>
              </a:tr>
              <a:tr h="557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Donner un devis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6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1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016" y="-449745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solutions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3" y="1488385"/>
            <a:ext cx="11782425" cy="491490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951856" y="6162261"/>
            <a:ext cx="942692" cy="695739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8385"/>
            <a:ext cx="11894548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6530" y="-198782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du réseau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03" y="1266669"/>
            <a:ext cx="10296940" cy="5107627"/>
          </a:xfrm>
          <a:prstGeom prst="rect">
            <a:avLst/>
          </a:prstGeom>
        </p:spPr>
      </p:pic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01476" y="600917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5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1789" y="-7937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 des équipements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Emplacement des salle serveur</a:t>
            </a:r>
          </a:p>
          <a:p>
            <a:endParaRPr lang="fr-FR" dirty="0"/>
          </a:p>
          <a:p>
            <a:r>
              <a:rPr lang="fr-FR" dirty="0"/>
              <a:t>Pourquoi on les a choisi a ces endroits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4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49087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Branchement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commutateur </a:t>
            </a:r>
          </a:p>
          <a:p>
            <a:endParaRPr lang="fr-FR" dirty="0"/>
          </a:p>
          <a:p>
            <a:r>
              <a:rPr lang="fr-FR" dirty="0"/>
              <a:t>Choix type de </a:t>
            </a:r>
            <a:r>
              <a:rPr lang="fr-FR" dirty="0" err="1"/>
              <a:t>cable</a:t>
            </a:r>
            <a:endParaRPr lang="fr-FR" dirty="0"/>
          </a:p>
          <a:p>
            <a:endParaRPr lang="fr-FR" dirty="0"/>
          </a:p>
          <a:p>
            <a:r>
              <a:rPr lang="fr-FR" dirty="0"/>
              <a:t>Sécurité  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2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685" y="-310183"/>
            <a:ext cx="10018713" cy="1752599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Routeur et point d’accès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7" y="1598462"/>
            <a:ext cx="4117251" cy="42848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421" y="333433"/>
            <a:ext cx="3380753" cy="4325504"/>
          </a:xfrm>
          <a:prstGeom prst="rect">
            <a:avLst/>
          </a:prstGeom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90257" y="4829506"/>
            <a:ext cx="263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Portée de 50 mètres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Taux de transfert maximum de 300Mb/s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couteux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05841" y="1658633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Portée de 50 mètres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Délivre un débit très convenable pour 91 personnes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couteux</a:t>
            </a:r>
          </a:p>
        </p:txBody>
      </p:sp>
    </p:spTree>
    <p:extLst>
      <p:ext uri="{BB962C8B-B14F-4D97-AF65-F5344CB8AC3E}">
        <p14:creationId xmlns:p14="http://schemas.microsoft.com/office/powerpoint/2010/main" val="32941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8726" y="-467139"/>
            <a:ext cx="10018713" cy="1752599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des équipements Wi- Fi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2" y="929514"/>
            <a:ext cx="6851374" cy="51702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81" y="901451"/>
            <a:ext cx="6758609" cy="51982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80" y="929514"/>
            <a:ext cx="6930059" cy="51702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980" y="927964"/>
            <a:ext cx="7308238" cy="51445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979" y="927964"/>
            <a:ext cx="7308239" cy="51730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979" y="926723"/>
            <a:ext cx="7308239" cy="51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487</TotalTime>
  <Words>208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Tahoma</vt:lpstr>
      <vt:lpstr>Times New Roman</vt:lpstr>
      <vt:lpstr>Parallaxe</vt:lpstr>
      <vt:lpstr>Projet réseau  Carnofluxe</vt:lpstr>
      <vt:lpstr>Contexte</vt:lpstr>
      <vt:lpstr>Besoins</vt:lpstr>
      <vt:lpstr>Les solutions</vt:lpstr>
      <vt:lpstr>Architecture du réseau</vt:lpstr>
      <vt:lpstr>Disposition des équipements</vt:lpstr>
      <vt:lpstr>Branchement Ethernet</vt:lpstr>
      <vt:lpstr>Routeur et point d’accès</vt:lpstr>
      <vt:lpstr>Placement des équipements Wi- Fi</vt:lpstr>
      <vt:lpstr>Clonage et mise en place des machines</vt:lpstr>
      <vt:lpstr>Devis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réseau  Carnofluxe</dc:title>
  <dc:creator>Bruno Doucet</dc:creator>
  <cp:lastModifiedBy>Kerim</cp:lastModifiedBy>
  <cp:revision>44</cp:revision>
  <dcterms:created xsi:type="dcterms:W3CDTF">2017-02-08T13:02:01Z</dcterms:created>
  <dcterms:modified xsi:type="dcterms:W3CDTF">2017-02-09T16:03:02Z</dcterms:modified>
</cp:coreProperties>
</file>