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\Documents\A1\Projet\T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Variation de la Tension</a:t>
            </a:r>
            <a:r>
              <a:rPr lang="fr-FR" baseline="0"/>
              <a:t> en fonction de la Fréquence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Cas 1</c:v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Feuil1!$C$1:$K$1</c:f>
              <c:strCache>
                <c:ptCount val="9"/>
                <c:pt idx="0">
                  <c:v>1kHz</c:v>
                </c:pt>
                <c:pt idx="1">
                  <c:v>10kHz</c:v>
                </c:pt>
                <c:pt idx="2">
                  <c:v>50kHz</c:v>
                </c:pt>
                <c:pt idx="3">
                  <c:v>100kHz</c:v>
                </c:pt>
                <c:pt idx="4">
                  <c:v>200kHz</c:v>
                </c:pt>
                <c:pt idx="5">
                  <c:v>300kHz</c:v>
                </c:pt>
                <c:pt idx="6">
                  <c:v>400kHz</c:v>
                </c:pt>
                <c:pt idx="7">
                  <c:v>500kHz</c:v>
                </c:pt>
                <c:pt idx="8">
                  <c:v>600kHz</c:v>
                </c:pt>
              </c:strCache>
            </c:strRef>
          </c:cat>
          <c:val>
            <c:numRef>
              <c:f>Feuil1!$C$2:$K$2</c:f>
              <c:numCache>
                <c:formatCode>0.0</c:formatCode>
                <c:ptCount val="9"/>
                <c:pt idx="0">
                  <c:v>4.4000000000000004</c:v>
                </c:pt>
                <c:pt idx="1">
                  <c:v>4.4000000000000004</c:v>
                </c:pt>
                <c:pt idx="2">
                  <c:v>4.4000000000000004</c:v>
                </c:pt>
                <c:pt idx="3">
                  <c:v>4.4000000000000004</c:v>
                </c:pt>
                <c:pt idx="4">
                  <c:v>4.4000000000000004</c:v>
                </c:pt>
                <c:pt idx="5">
                  <c:v>4.2</c:v>
                </c:pt>
                <c:pt idx="6">
                  <c:v>3.1</c:v>
                </c:pt>
                <c:pt idx="7">
                  <c:v>2.5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A6-40B3-9C99-AA655CFE3DD9}"/>
            </c:ext>
          </c:extLst>
        </c:ser>
        <c:ser>
          <c:idx val="1"/>
          <c:order val="1"/>
          <c:tx>
            <c:v>Cas 2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Feuil1!$C$1:$K$1</c:f>
              <c:strCache>
                <c:ptCount val="9"/>
                <c:pt idx="0">
                  <c:v>1kHz</c:v>
                </c:pt>
                <c:pt idx="1">
                  <c:v>10kHz</c:v>
                </c:pt>
                <c:pt idx="2">
                  <c:v>50kHz</c:v>
                </c:pt>
                <c:pt idx="3">
                  <c:v>100kHz</c:v>
                </c:pt>
                <c:pt idx="4">
                  <c:v>200kHz</c:v>
                </c:pt>
                <c:pt idx="5">
                  <c:v>300kHz</c:v>
                </c:pt>
                <c:pt idx="6">
                  <c:v>400kHz</c:v>
                </c:pt>
                <c:pt idx="7">
                  <c:v>500kHz</c:v>
                </c:pt>
                <c:pt idx="8">
                  <c:v>600kHz</c:v>
                </c:pt>
              </c:strCache>
            </c:strRef>
          </c:cat>
          <c:val>
            <c:numRef>
              <c:f>Feuil1!$C$3:$K$3</c:f>
              <c:numCache>
                <c:formatCode>0.0</c:formatCode>
                <c:ptCount val="9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4.5</c:v>
                </c:pt>
                <c:pt idx="6">
                  <c:v>3.8</c:v>
                </c:pt>
                <c:pt idx="7">
                  <c:v>2.5</c:v>
                </c:pt>
                <c:pt idx="8">
                  <c:v>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A6-40B3-9C99-AA655CFE3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82868248"/>
        <c:axId val="382865624"/>
      </c:lineChart>
      <c:catAx>
        <c:axId val="38286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865624"/>
        <c:crosses val="autoZero"/>
        <c:auto val="1"/>
        <c:lblAlgn val="ctr"/>
        <c:lblOffset val="100"/>
        <c:noMultiLvlLbl val="0"/>
      </c:catAx>
      <c:valAx>
        <c:axId val="382865624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86824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DB8C6-5CAD-4643-ADAC-5920D438CE91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0FB23-289B-4EA2-8FC4-3CE0D6D247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89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64AE1-43B8-4234-97BF-5698831137BD}" type="datetimeFigureOut">
              <a:rPr lang="fr-FR" smtClean="0"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22D5E-7474-47DF-8766-312C477C41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3398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DD4-3A4F-4687-90F3-914005DC3AA3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3448-A84C-48F9-8FB9-13C7F1E57C0B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7016-4E92-4D3E-847E-DB112B3214D5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B5C7-FE52-4004-A9F1-B361C7AE4AFC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45B5-EC90-46F6-8172-B7B61E44BAFE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00A5-CC4C-42F1-B5E8-AA8AEF1B0A69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BE533-0E16-45BC-AFC5-E3EC1E7EF4F9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18CE-57C7-4C76-8197-F21BADE00520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BA8-351E-4A40-A976-3985C0F56E98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5B46E2-BEB8-44ED-8577-B7DA13F4DCBB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A908-40DA-4071-8078-3DC69D161B0D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481945-8339-4BBF-9FFD-A70B44703FEA}" type="datetime1">
              <a:rPr lang="en-US" smtClean="0"/>
              <a:t>11/22/2016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Smart ITEM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" y="5262128"/>
            <a:ext cx="1782274" cy="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32000"/>
          </a:xfrm>
        </p:spPr>
        <p:txBody>
          <a:bodyPr anchor="ctr" anchorCtr="0"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Etude des expériences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Fonctionnement du circuit et du capteur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Présentation du prototype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Bilan et Conclusion du projet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dirty="0"/>
              <a:t> </a:t>
            </a:r>
            <a:fld id="{6113E31D-E2AB-40D1-8B51-AFA5AFEF393A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" y="5262128"/>
            <a:ext cx="1782274" cy="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fr-FR" dirty="0"/>
              <a:t>Etude des expériences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367" y="1737360"/>
            <a:ext cx="6988553" cy="4609733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6" y="5262128"/>
            <a:ext cx="1782274" cy="934000"/>
          </a:xfrm>
          <a:prstGeom prst="rect">
            <a:avLst/>
          </a:prstGeom>
        </p:spPr>
      </p:pic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8A0C4ED8-FA60-499F-9C88-44400C12C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24042"/>
              </p:ext>
            </p:extLst>
          </p:nvPr>
        </p:nvGraphicFramePr>
        <p:xfrm>
          <a:off x="3287904" y="2063842"/>
          <a:ext cx="5475477" cy="3676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318" t="2840" r="264" b="6253"/>
          <a:stretch/>
        </p:blipFill>
        <p:spPr>
          <a:xfrm>
            <a:off x="920750" y="3616326"/>
            <a:ext cx="10417176" cy="5715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00" y="1751220"/>
            <a:ext cx="6622260" cy="4582011"/>
          </a:xfrm>
          <a:prstGeom prst="rect">
            <a:avLst/>
          </a:prstGeom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1279526" y="24960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Fonctionnement du circuit et du capteur</a:t>
            </a:r>
          </a:p>
        </p:txBody>
      </p:sp>
      <p:pic>
        <p:nvPicPr>
          <p:cNvPr id="16" name="Picture 2" descr="Circuit fina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"/>
          <a:stretch/>
        </p:blipFill>
        <p:spPr bwMode="auto">
          <a:xfrm>
            <a:off x="2702255" y="1782232"/>
            <a:ext cx="6721686" cy="457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9654770" y="3082722"/>
            <a:ext cx="1803400" cy="187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Flèches rouge</a:t>
            </a: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Courant utilisé pour l’analyse par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GraphOscillo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Flèches bleu</a:t>
            </a: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Courant se dirigeant vers la masse.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Flèches violette</a:t>
            </a: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Courant se dirigeant vers l’électrode lorsqu’il y a un contact.</a:t>
            </a:r>
          </a:p>
        </p:txBody>
      </p:sp>
    </p:spTree>
    <p:extLst>
      <p:ext uri="{BB962C8B-B14F-4D97-AF65-F5344CB8AC3E}">
        <p14:creationId xmlns:p14="http://schemas.microsoft.com/office/powerpoint/2010/main" val="9040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Graphic spid="9" grpId="1">
        <p:bldAsOne/>
      </p:bldGraphic>
      <p:bldP spid="1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fr-FR" dirty="0"/>
              <a:t>Présentation du prototype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" y="5262128"/>
            <a:ext cx="1782274" cy="934000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384" y="1789703"/>
            <a:ext cx="6354942" cy="4521488"/>
          </a:xfrm>
        </p:spPr>
      </p:pic>
    </p:spTree>
    <p:extLst>
      <p:ext uri="{BB962C8B-B14F-4D97-AF65-F5344CB8AC3E}">
        <p14:creationId xmlns:p14="http://schemas.microsoft.com/office/powerpoint/2010/main" val="20563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fr-FR" dirty="0"/>
              <a:t>Bilan et Conclusion du projet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6" y="5262128"/>
            <a:ext cx="1782274" cy="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54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Times New Roman</vt:lpstr>
      <vt:lpstr>Wingdings</vt:lpstr>
      <vt:lpstr>Rétrospective</vt:lpstr>
      <vt:lpstr>Projet Smart ITEM</vt:lpstr>
      <vt:lpstr>Sommaire</vt:lpstr>
      <vt:lpstr>Etude des expériences</vt:lpstr>
      <vt:lpstr>Présentation du prototype</vt:lpstr>
      <vt:lpstr>Bilan et Conclusion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ITEM</dc:title>
  <dc:creator>Patricia Hu</dc:creator>
  <cp:lastModifiedBy>Thomas °</cp:lastModifiedBy>
  <cp:revision>32</cp:revision>
  <dcterms:created xsi:type="dcterms:W3CDTF">2016-11-15T08:20:39Z</dcterms:created>
  <dcterms:modified xsi:type="dcterms:W3CDTF">2016-11-22T09:04:02Z</dcterms:modified>
</cp:coreProperties>
</file>