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354" r:id="rId2"/>
    <p:sldId id="364" r:id="rId3"/>
    <p:sldId id="360" r:id="rId4"/>
    <p:sldId id="359" r:id="rId5"/>
    <p:sldId id="363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asque2" id="{B45E9A49-D1AD-104B-A1F0-2A761A280B15}">
          <p14:sldIdLst>
            <p14:sldId id="354"/>
            <p14:sldId id="364"/>
            <p14:sldId id="360"/>
            <p14:sldId id="359"/>
            <p14:sldId id="36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06" userDrawn="1">
          <p15:clr>
            <a:srgbClr val="A4A3A4"/>
          </p15:clr>
        </p15:guide>
        <p15:guide id="6" orient="horz" pos="3407" userDrawn="1">
          <p15:clr>
            <a:srgbClr val="A4A3A4"/>
          </p15:clr>
        </p15:guide>
        <p15:guide id="7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50FF"/>
    <a:srgbClr val="528938"/>
    <a:srgbClr val="1F1D1E"/>
    <a:srgbClr val="252521"/>
    <a:srgbClr val="FFE227"/>
    <a:srgbClr val="06FBCD"/>
    <a:srgbClr val="EEDECD"/>
    <a:srgbClr val="DDA42B"/>
    <a:srgbClr val="CE653C"/>
    <a:srgbClr val="FCD7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71"/>
    <p:restoredTop sz="94638"/>
  </p:normalViewPr>
  <p:slideViewPr>
    <p:cSldViewPr snapToGrid="0" snapToObjects="1">
      <p:cViewPr varScale="1">
        <p:scale>
          <a:sx n="114" d="100"/>
          <a:sy n="114" d="100"/>
        </p:scale>
        <p:origin x="576" y="102"/>
      </p:cViewPr>
      <p:guideLst>
        <p:guide orient="horz" pos="1606"/>
        <p:guide orient="horz" pos="340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97" d="100"/>
          <a:sy n="97" d="100"/>
        </p:scale>
        <p:origin x="4328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169D9906-2445-2349-9A3F-943B810A7DC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>
              <a:latin typeface="Trebuchet MS" panose="020B0703020202090204" pitchFamily="34" charset="0"/>
            </a:endParaRP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32BBEA5-468F-354C-AE77-74F8A038B41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3ACEBC-D704-224E-8330-F3B59515DFAE}" type="datetimeFigureOut">
              <a:rPr lang="fr-FR" smtClean="0">
                <a:latin typeface="Trebuchet MS" panose="020B0703020202090204" pitchFamily="34" charset="0"/>
              </a:rPr>
              <a:t>24/06/2022</a:t>
            </a:fld>
            <a:endParaRPr lang="fr-FR" dirty="0">
              <a:latin typeface="Trebuchet MS" panose="020B0703020202090204" pitchFamily="34" charset="0"/>
            </a:endParaRP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F3FAB2E-D100-7243-9B95-7F4253ECA09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>
              <a:latin typeface="Trebuchet MS" panose="020B0703020202090204" pitchFamily="34" charset="0"/>
            </a:endParaRP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B677F15-BC8C-FD41-B739-84D9E992B52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6F41C9-9F43-C74D-811B-158D59EDC8FE}" type="slidenum">
              <a:rPr lang="fr-FR" smtClean="0">
                <a:latin typeface="Trebuchet MS" panose="020B0703020202090204" pitchFamily="34" charset="0"/>
              </a:rPr>
              <a:t>‹N°›</a:t>
            </a:fld>
            <a:endParaRPr lang="fr-FR" dirty="0">
              <a:latin typeface="Trebuchet MS" panose="020B070302020209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65308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Trebuchet MS" panose="020B0703020202090204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Trebuchet MS" panose="020B0703020202090204" pitchFamily="34" charset="0"/>
              </a:defRPr>
            </a:lvl1pPr>
          </a:lstStyle>
          <a:p>
            <a:fld id="{27F0061E-6F1A-014C-85F0-A025E81E686E}" type="datetimeFigureOut">
              <a:rPr lang="fr-FR" smtClean="0"/>
              <a:pPr/>
              <a:t>24/06/2022</a:t>
            </a:fld>
            <a:endParaRPr lang="fr-FR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dirty="0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Trebuchet MS" panose="020B0703020202090204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Trebuchet MS" panose="020B0703020202090204" pitchFamily="34" charset="0"/>
              </a:defRPr>
            </a:lvl1pPr>
          </a:lstStyle>
          <a:p>
            <a:fld id="{3B629B0D-858B-5844-8B63-9EB4A06BC1FD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23487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Trebuchet MS" panose="020B0703020202090204" pitchFamily="34" charset="0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Trebuchet MS" panose="020B0703020202090204" pitchFamily="34" charset="0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Trebuchet MS" panose="020B0703020202090204" pitchFamily="34" charset="0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Trebuchet MS" panose="020B0703020202090204" pitchFamily="34" charset="0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Trebuchet MS" panose="020B070302020209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Espace réservé du numéro de diapositive 9">
            <a:extLst>
              <a:ext uri="{FF2B5EF4-FFF2-40B4-BE49-F238E27FC236}">
                <a16:creationId xmlns:a16="http://schemas.microsoft.com/office/drawing/2014/main" id="{208EA4D9-164B-114A-97CE-EDB5F20077F5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>
          <a:xfrm>
            <a:off x="11034395" y="6239925"/>
            <a:ext cx="533718" cy="351375"/>
          </a:xfrm>
        </p:spPr>
        <p:txBody>
          <a:bodyPr/>
          <a:lstStyle/>
          <a:p>
            <a:fld id="{0217B330-993C-C24C-A29D-645268CB86B7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2A452DCC-9C80-A54B-B28F-5B32348F0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/>
          </a:p>
        </p:txBody>
      </p:sp>
      <p:sp>
        <p:nvSpPr>
          <p:cNvPr id="14" name="Forme libre 13">
            <a:extLst>
              <a:ext uri="{FF2B5EF4-FFF2-40B4-BE49-F238E27FC236}">
                <a16:creationId xmlns:a16="http://schemas.microsoft.com/office/drawing/2014/main" id="{2842B4B3-1CC4-EB4F-B9C8-89A066490CFB}"/>
              </a:ext>
            </a:extLst>
          </p:cNvPr>
          <p:cNvSpPr/>
          <p:nvPr userDrawn="1"/>
        </p:nvSpPr>
        <p:spPr>
          <a:xfrm rot="5400000">
            <a:off x="2665465" y="-2665465"/>
            <a:ext cx="6868509" cy="12199440"/>
          </a:xfrm>
          <a:custGeom>
            <a:avLst/>
            <a:gdLst>
              <a:gd name="connsiteX0" fmla="*/ 168966 w 6858000"/>
              <a:gd name="connsiteY0" fmla="*/ 12030474 h 12199440"/>
              <a:gd name="connsiteX1" fmla="*/ 6689034 w 6858000"/>
              <a:gd name="connsiteY1" fmla="*/ 12030474 h 12199440"/>
              <a:gd name="connsiteX2" fmla="*/ 6689034 w 6858000"/>
              <a:gd name="connsiteY2" fmla="*/ 168965 h 12199440"/>
              <a:gd name="connsiteX3" fmla="*/ 168966 w 6858000"/>
              <a:gd name="connsiteY3" fmla="*/ 168965 h 12199440"/>
              <a:gd name="connsiteX4" fmla="*/ 0 w 6858000"/>
              <a:gd name="connsiteY4" fmla="*/ 12199439 h 12199440"/>
              <a:gd name="connsiteX5" fmla="*/ 0 w 6858000"/>
              <a:gd name="connsiteY5" fmla="*/ 12030474 h 12199440"/>
              <a:gd name="connsiteX6" fmla="*/ 1 w 6858000"/>
              <a:gd name="connsiteY6" fmla="*/ 12030474 h 12199440"/>
              <a:gd name="connsiteX7" fmla="*/ 1 w 6858000"/>
              <a:gd name="connsiteY7" fmla="*/ 168965 h 12199440"/>
              <a:gd name="connsiteX8" fmla="*/ 0 w 6858000"/>
              <a:gd name="connsiteY8" fmla="*/ 168965 h 12199440"/>
              <a:gd name="connsiteX9" fmla="*/ 0 w 6858000"/>
              <a:gd name="connsiteY9" fmla="*/ 0 h 12199440"/>
              <a:gd name="connsiteX10" fmla="*/ 6858000 w 6858000"/>
              <a:gd name="connsiteY10" fmla="*/ 0 h 12199440"/>
              <a:gd name="connsiteX11" fmla="*/ 6858000 w 6858000"/>
              <a:gd name="connsiteY11" fmla="*/ 168965 h 12199440"/>
              <a:gd name="connsiteX12" fmla="*/ 6857999 w 6858000"/>
              <a:gd name="connsiteY12" fmla="*/ 168965 h 12199440"/>
              <a:gd name="connsiteX13" fmla="*/ 6857999 w 6858000"/>
              <a:gd name="connsiteY13" fmla="*/ 12030474 h 12199440"/>
              <a:gd name="connsiteX14" fmla="*/ 6858000 w 6858000"/>
              <a:gd name="connsiteY14" fmla="*/ 12030474 h 12199440"/>
              <a:gd name="connsiteX15" fmla="*/ 6858000 w 6858000"/>
              <a:gd name="connsiteY15" fmla="*/ 12199439 h 12199440"/>
              <a:gd name="connsiteX16" fmla="*/ 168966 w 6858000"/>
              <a:gd name="connsiteY16" fmla="*/ 12199439 h 12199440"/>
              <a:gd name="connsiteX17" fmla="*/ 168966 w 6858000"/>
              <a:gd name="connsiteY17" fmla="*/ 12199440 h 12199440"/>
              <a:gd name="connsiteX18" fmla="*/ 1 w 6858000"/>
              <a:gd name="connsiteY18" fmla="*/ 12199440 h 12199440"/>
              <a:gd name="connsiteX19" fmla="*/ 1 w 6858000"/>
              <a:gd name="connsiteY19" fmla="*/ 12199439 h 12199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858000" h="12199440">
                <a:moveTo>
                  <a:pt x="168966" y="12030474"/>
                </a:moveTo>
                <a:lnTo>
                  <a:pt x="6689034" y="12030474"/>
                </a:lnTo>
                <a:lnTo>
                  <a:pt x="6689034" y="168965"/>
                </a:lnTo>
                <a:lnTo>
                  <a:pt x="168966" y="168965"/>
                </a:lnTo>
                <a:close/>
                <a:moveTo>
                  <a:pt x="0" y="12199439"/>
                </a:moveTo>
                <a:lnTo>
                  <a:pt x="0" y="12030474"/>
                </a:lnTo>
                <a:lnTo>
                  <a:pt x="1" y="12030474"/>
                </a:lnTo>
                <a:lnTo>
                  <a:pt x="1" y="168965"/>
                </a:lnTo>
                <a:lnTo>
                  <a:pt x="0" y="168965"/>
                </a:lnTo>
                <a:lnTo>
                  <a:pt x="0" y="0"/>
                </a:lnTo>
                <a:lnTo>
                  <a:pt x="6858000" y="0"/>
                </a:lnTo>
                <a:lnTo>
                  <a:pt x="6858000" y="168965"/>
                </a:lnTo>
                <a:lnTo>
                  <a:pt x="6857999" y="168965"/>
                </a:lnTo>
                <a:lnTo>
                  <a:pt x="6857999" y="12030474"/>
                </a:lnTo>
                <a:lnTo>
                  <a:pt x="6858000" y="12030474"/>
                </a:lnTo>
                <a:lnTo>
                  <a:pt x="6858000" y="12199439"/>
                </a:lnTo>
                <a:lnTo>
                  <a:pt x="168966" y="12199439"/>
                </a:lnTo>
                <a:lnTo>
                  <a:pt x="168966" y="12199440"/>
                </a:lnTo>
                <a:lnTo>
                  <a:pt x="1" y="12199440"/>
                </a:lnTo>
                <a:lnTo>
                  <a:pt x="1" y="12199439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noProof="1"/>
          </a:p>
        </p:txBody>
      </p:sp>
      <p:sp>
        <p:nvSpPr>
          <p:cNvPr id="15" name="Espace réservé du texte 9">
            <a:extLst>
              <a:ext uri="{FF2B5EF4-FFF2-40B4-BE49-F238E27FC236}">
                <a16:creationId xmlns:a16="http://schemas.microsoft.com/office/drawing/2014/main" id="{C6DCC354-9A94-E947-BEB4-CECE4C3EE83D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1235075" y="2286000"/>
            <a:ext cx="2898775" cy="366395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985875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ext an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orme libre 20">
            <a:extLst>
              <a:ext uri="{FF2B5EF4-FFF2-40B4-BE49-F238E27FC236}">
                <a16:creationId xmlns:a16="http://schemas.microsoft.com/office/drawing/2014/main" id="{BAD3ECE0-B655-2B42-ACA2-73E43AE39929}"/>
              </a:ext>
            </a:extLst>
          </p:cNvPr>
          <p:cNvSpPr/>
          <p:nvPr userDrawn="1"/>
        </p:nvSpPr>
        <p:spPr>
          <a:xfrm rot="5400000">
            <a:off x="2665465" y="-2665465"/>
            <a:ext cx="6868509" cy="12199440"/>
          </a:xfrm>
          <a:custGeom>
            <a:avLst/>
            <a:gdLst>
              <a:gd name="connsiteX0" fmla="*/ 168966 w 6858000"/>
              <a:gd name="connsiteY0" fmla="*/ 12030474 h 12199440"/>
              <a:gd name="connsiteX1" fmla="*/ 6689034 w 6858000"/>
              <a:gd name="connsiteY1" fmla="*/ 12030474 h 12199440"/>
              <a:gd name="connsiteX2" fmla="*/ 6689034 w 6858000"/>
              <a:gd name="connsiteY2" fmla="*/ 168965 h 12199440"/>
              <a:gd name="connsiteX3" fmla="*/ 168966 w 6858000"/>
              <a:gd name="connsiteY3" fmla="*/ 168965 h 12199440"/>
              <a:gd name="connsiteX4" fmla="*/ 0 w 6858000"/>
              <a:gd name="connsiteY4" fmla="*/ 12199439 h 12199440"/>
              <a:gd name="connsiteX5" fmla="*/ 0 w 6858000"/>
              <a:gd name="connsiteY5" fmla="*/ 12030474 h 12199440"/>
              <a:gd name="connsiteX6" fmla="*/ 1 w 6858000"/>
              <a:gd name="connsiteY6" fmla="*/ 12030474 h 12199440"/>
              <a:gd name="connsiteX7" fmla="*/ 1 w 6858000"/>
              <a:gd name="connsiteY7" fmla="*/ 168965 h 12199440"/>
              <a:gd name="connsiteX8" fmla="*/ 0 w 6858000"/>
              <a:gd name="connsiteY8" fmla="*/ 168965 h 12199440"/>
              <a:gd name="connsiteX9" fmla="*/ 0 w 6858000"/>
              <a:gd name="connsiteY9" fmla="*/ 0 h 12199440"/>
              <a:gd name="connsiteX10" fmla="*/ 6858000 w 6858000"/>
              <a:gd name="connsiteY10" fmla="*/ 0 h 12199440"/>
              <a:gd name="connsiteX11" fmla="*/ 6858000 w 6858000"/>
              <a:gd name="connsiteY11" fmla="*/ 168965 h 12199440"/>
              <a:gd name="connsiteX12" fmla="*/ 6857999 w 6858000"/>
              <a:gd name="connsiteY12" fmla="*/ 168965 h 12199440"/>
              <a:gd name="connsiteX13" fmla="*/ 6857999 w 6858000"/>
              <a:gd name="connsiteY13" fmla="*/ 12030474 h 12199440"/>
              <a:gd name="connsiteX14" fmla="*/ 6858000 w 6858000"/>
              <a:gd name="connsiteY14" fmla="*/ 12030474 h 12199440"/>
              <a:gd name="connsiteX15" fmla="*/ 6858000 w 6858000"/>
              <a:gd name="connsiteY15" fmla="*/ 12199439 h 12199440"/>
              <a:gd name="connsiteX16" fmla="*/ 168966 w 6858000"/>
              <a:gd name="connsiteY16" fmla="*/ 12199439 h 12199440"/>
              <a:gd name="connsiteX17" fmla="*/ 168966 w 6858000"/>
              <a:gd name="connsiteY17" fmla="*/ 12199440 h 12199440"/>
              <a:gd name="connsiteX18" fmla="*/ 1 w 6858000"/>
              <a:gd name="connsiteY18" fmla="*/ 12199440 h 12199440"/>
              <a:gd name="connsiteX19" fmla="*/ 1 w 6858000"/>
              <a:gd name="connsiteY19" fmla="*/ 12199439 h 12199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858000" h="12199440">
                <a:moveTo>
                  <a:pt x="168966" y="12030474"/>
                </a:moveTo>
                <a:lnTo>
                  <a:pt x="6689034" y="12030474"/>
                </a:lnTo>
                <a:lnTo>
                  <a:pt x="6689034" y="168965"/>
                </a:lnTo>
                <a:lnTo>
                  <a:pt x="168966" y="168965"/>
                </a:lnTo>
                <a:close/>
                <a:moveTo>
                  <a:pt x="0" y="12199439"/>
                </a:moveTo>
                <a:lnTo>
                  <a:pt x="0" y="12030474"/>
                </a:lnTo>
                <a:lnTo>
                  <a:pt x="1" y="12030474"/>
                </a:lnTo>
                <a:lnTo>
                  <a:pt x="1" y="168965"/>
                </a:lnTo>
                <a:lnTo>
                  <a:pt x="0" y="168965"/>
                </a:lnTo>
                <a:lnTo>
                  <a:pt x="0" y="0"/>
                </a:lnTo>
                <a:lnTo>
                  <a:pt x="6858000" y="0"/>
                </a:lnTo>
                <a:lnTo>
                  <a:pt x="6858000" y="168965"/>
                </a:lnTo>
                <a:lnTo>
                  <a:pt x="6857999" y="168965"/>
                </a:lnTo>
                <a:lnTo>
                  <a:pt x="6857999" y="12030474"/>
                </a:lnTo>
                <a:lnTo>
                  <a:pt x="6858000" y="12030474"/>
                </a:lnTo>
                <a:lnTo>
                  <a:pt x="6858000" y="12199439"/>
                </a:lnTo>
                <a:lnTo>
                  <a:pt x="168966" y="12199439"/>
                </a:lnTo>
                <a:lnTo>
                  <a:pt x="168966" y="12199440"/>
                </a:lnTo>
                <a:lnTo>
                  <a:pt x="1" y="12199440"/>
                </a:lnTo>
                <a:lnTo>
                  <a:pt x="1" y="12199439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noProof="1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1A66013-73DB-E64B-90F1-72BC9F1AEA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04686" y="947008"/>
            <a:ext cx="2929164" cy="103759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Insert a </a:t>
            </a:r>
            <a:br>
              <a:rPr lang="fr-FR" dirty="0"/>
            </a:br>
            <a:r>
              <a:rPr lang="fr-FR" dirty="0" err="1"/>
              <a:t>two-lined</a:t>
            </a:r>
            <a:r>
              <a:rPr lang="fr-FR" dirty="0"/>
              <a:t> </a:t>
            </a:r>
            <a:r>
              <a:rPr lang="fr-FR" dirty="0" err="1"/>
              <a:t>title</a:t>
            </a:r>
            <a:endParaRPr lang="en-GB" dirty="0"/>
          </a:p>
        </p:txBody>
      </p:sp>
      <p:sp>
        <p:nvSpPr>
          <p:cNvPr id="95" name="Espace réservé du numéro de diapositive 9">
            <a:extLst>
              <a:ext uri="{FF2B5EF4-FFF2-40B4-BE49-F238E27FC236}">
                <a16:creationId xmlns:a16="http://schemas.microsoft.com/office/drawing/2014/main" id="{719DD958-4060-1B4F-AC21-6D1CD06B956B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>
          <a:xfrm>
            <a:off x="11034395" y="6239925"/>
            <a:ext cx="533718" cy="351375"/>
          </a:xfrm>
        </p:spPr>
        <p:txBody>
          <a:bodyPr/>
          <a:lstStyle/>
          <a:p>
            <a:fld id="{0217B330-993C-C24C-A29D-645268CB86B7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476260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4" pos="2604">
          <p15:clr>
            <a:srgbClr val="FBAE40"/>
          </p15:clr>
        </p15:guide>
        <p15:guide id="5" pos="2924">
          <p15:clr>
            <a:srgbClr val="FBAE40"/>
          </p15:clr>
        </p15:guide>
        <p15:guide id="6" pos="4763">
          <p15:clr>
            <a:srgbClr val="FBAE40"/>
          </p15:clr>
        </p15:guide>
        <p15:guide id="7" pos="5073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xt blo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88E21C-F1E7-5949-95FF-D3D3AF9E82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fr-FR" dirty="0"/>
              <a:t>Insert a </a:t>
            </a:r>
            <a:br>
              <a:rPr lang="fr-FR" dirty="0"/>
            </a:br>
            <a:r>
              <a:rPr lang="fr-FR" dirty="0" err="1"/>
              <a:t>two-lined</a:t>
            </a:r>
            <a:r>
              <a:rPr lang="fr-FR" dirty="0"/>
              <a:t> </a:t>
            </a:r>
            <a:r>
              <a:rPr lang="fr-FR" dirty="0" err="1"/>
              <a:t>title</a:t>
            </a:r>
            <a:endParaRPr lang="en-GB" dirty="0"/>
          </a:p>
        </p:txBody>
      </p:sp>
      <p:sp>
        <p:nvSpPr>
          <p:cNvPr id="56" name="Espace réservé du numéro de diapositive 9">
            <a:extLst>
              <a:ext uri="{FF2B5EF4-FFF2-40B4-BE49-F238E27FC236}">
                <a16:creationId xmlns:a16="http://schemas.microsoft.com/office/drawing/2014/main" id="{F22822EF-66C7-FA40-8717-8194FE9B7FCF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>
          <a:xfrm>
            <a:off x="11034395" y="6239925"/>
            <a:ext cx="533718" cy="351375"/>
          </a:xfrm>
        </p:spPr>
        <p:txBody>
          <a:bodyPr/>
          <a:lstStyle/>
          <a:p>
            <a:fld id="{0217B330-993C-C24C-A29D-645268CB86B7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20" name="Forme libre 19">
            <a:extLst>
              <a:ext uri="{FF2B5EF4-FFF2-40B4-BE49-F238E27FC236}">
                <a16:creationId xmlns:a16="http://schemas.microsoft.com/office/drawing/2014/main" id="{0BABF6D4-2176-074C-8884-C4E6E146CB7B}"/>
              </a:ext>
            </a:extLst>
          </p:cNvPr>
          <p:cNvSpPr/>
          <p:nvPr userDrawn="1"/>
        </p:nvSpPr>
        <p:spPr>
          <a:xfrm rot="5400000">
            <a:off x="2665465" y="-2665465"/>
            <a:ext cx="6868509" cy="12199440"/>
          </a:xfrm>
          <a:custGeom>
            <a:avLst/>
            <a:gdLst>
              <a:gd name="connsiteX0" fmla="*/ 168966 w 6858000"/>
              <a:gd name="connsiteY0" fmla="*/ 12030474 h 12199440"/>
              <a:gd name="connsiteX1" fmla="*/ 6689034 w 6858000"/>
              <a:gd name="connsiteY1" fmla="*/ 12030474 h 12199440"/>
              <a:gd name="connsiteX2" fmla="*/ 6689034 w 6858000"/>
              <a:gd name="connsiteY2" fmla="*/ 168965 h 12199440"/>
              <a:gd name="connsiteX3" fmla="*/ 168966 w 6858000"/>
              <a:gd name="connsiteY3" fmla="*/ 168965 h 12199440"/>
              <a:gd name="connsiteX4" fmla="*/ 0 w 6858000"/>
              <a:gd name="connsiteY4" fmla="*/ 12199439 h 12199440"/>
              <a:gd name="connsiteX5" fmla="*/ 0 w 6858000"/>
              <a:gd name="connsiteY5" fmla="*/ 12030474 h 12199440"/>
              <a:gd name="connsiteX6" fmla="*/ 1 w 6858000"/>
              <a:gd name="connsiteY6" fmla="*/ 12030474 h 12199440"/>
              <a:gd name="connsiteX7" fmla="*/ 1 w 6858000"/>
              <a:gd name="connsiteY7" fmla="*/ 168965 h 12199440"/>
              <a:gd name="connsiteX8" fmla="*/ 0 w 6858000"/>
              <a:gd name="connsiteY8" fmla="*/ 168965 h 12199440"/>
              <a:gd name="connsiteX9" fmla="*/ 0 w 6858000"/>
              <a:gd name="connsiteY9" fmla="*/ 0 h 12199440"/>
              <a:gd name="connsiteX10" fmla="*/ 6858000 w 6858000"/>
              <a:gd name="connsiteY10" fmla="*/ 0 h 12199440"/>
              <a:gd name="connsiteX11" fmla="*/ 6858000 w 6858000"/>
              <a:gd name="connsiteY11" fmla="*/ 168965 h 12199440"/>
              <a:gd name="connsiteX12" fmla="*/ 6857999 w 6858000"/>
              <a:gd name="connsiteY12" fmla="*/ 168965 h 12199440"/>
              <a:gd name="connsiteX13" fmla="*/ 6857999 w 6858000"/>
              <a:gd name="connsiteY13" fmla="*/ 12030474 h 12199440"/>
              <a:gd name="connsiteX14" fmla="*/ 6858000 w 6858000"/>
              <a:gd name="connsiteY14" fmla="*/ 12030474 h 12199440"/>
              <a:gd name="connsiteX15" fmla="*/ 6858000 w 6858000"/>
              <a:gd name="connsiteY15" fmla="*/ 12199439 h 12199440"/>
              <a:gd name="connsiteX16" fmla="*/ 168966 w 6858000"/>
              <a:gd name="connsiteY16" fmla="*/ 12199439 h 12199440"/>
              <a:gd name="connsiteX17" fmla="*/ 168966 w 6858000"/>
              <a:gd name="connsiteY17" fmla="*/ 12199440 h 12199440"/>
              <a:gd name="connsiteX18" fmla="*/ 1 w 6858000"/>
              <a:gd name="connsiteY18" fmla="*/ 12199440 h 12199440"/>
              <a:gd name="connsiteX19" fmla="*/ 1 w 6858000"/>
              <a:gd name="connsiteY19" fmla="*/ 12199439 h 12199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858000" h="12199440">
                <a:moveTo>
                  <a:pt x="168966" y="12030474"/>
                </a:moveTo>
                <a:lnTo>
                  <a:pt x="6689034" y="12030474"/>
                </a:lnTo>
                <a:lnTo>
                  <a:pt x="6689034" y="168965"/>
                </a:lnTo>
                <a:lnTo>
                  <a:pt x="168966" y="168965"/>
                </a:lnTo>
                <a:close/>
                <a:moveTo>
                  <a:pt x="0" y="12199439"/>
                </a:moveTo>
                <a:lnTo>
                  <a:pt x="0" y="12030474"/>
                </a:lnTo>
                <a:lnTo>
                  <a:pt x="1" y="12030474"/>
                </a:lnTo>
                <a:lnTo>
                  <a:pt x="1" y="168965"/>
                </a:lnTo>
                <a:lnTo>
                  <a:pt x="0" y="168965"/>
                </a:lnTo>
                <a:lnTo>
                  <a:pt x="0" y="0"/>
                </a:lnTo>
                <a:lnTo>
                  <a:pt x="6858000" y="0"/>
                </a:lnTo>
                <a:lnTo>
                  <a:pt x="6858000" y="168965"/>
                </a:lnTo>
                <a:lnTo>
                  <a:pt x="6857999" y="168965"/>
                </a:lnTo>
                <a:lnTo>
                  <a:pt x="6857999" y="12030474"/>
                </a:lnTo>
                <a:lnTo>
                  <a:pt x="6858000" y="12030474"/>
                </a:lnTo>
                <a:lnTo>
                  <a:pt x="6858000" y="12199439"/>
                </a:lnTo>
                <a:lnTo>
                  <a:pt x="168966" y="12199439"/>
                </a:lnTo>
                <a:lnTo>
                  <a:pt x="168966" y="12199440"/>
                </a:lnTo>
                <a:lnTo>
                  <a:pt x="1" y="12199440"/>
                </a:lnTo>
                <a:lnTo>
                  <a:pt x="1" y="12199439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noProof="1"/>
          </a:p>
        </p:txBody>
      </p:sp>
      <p:sp>
        <p:nvSpPr>
          <p:cNvPr id="22" name="Espace réservé du texte 9">
            <a:extLst>
              <a:ext uri="{FF2B5EF4-FFF2-40B4-BE49-F238E27FC236}">
                <a16:creationId xmlns:a16="http://schemas.microsoft.com/office/drawing/2014/main" id="{0AA474B1-F071-094D-9ED3-47DF8DEC8875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1235075" y="2286000"/>
            <a:ext cx="2898775" cy="366395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83621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8" orient="horz" pos="2567">
          <p15:clr>
            <a:srgbClr val="FBAE40"/>
          </p15:clr>
        </p15:guide>
        <p15:guide id="9" pos="2070" userDrawn="1">
          <p15:clr>
            <a:srgbClr val="FBAE40"/>
          </p15:clr>
        </p15:guide>
        <p15:guide id="10" pos="2393" userDrawn="1">
          <p15:clr>
            <a:srgbClr val="FBAE40"/>
          </p15:clr>
        </p15:guide>
        <p15:guide id="11" pos="5279" userDrawn="1">
          <p15:clr>
            <a:srgbClr val="FBAE40"/>
          </p15:clr>
        </p15:guide>
        <p15:guide id="12" pos="5633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orme libre 20">
            <a:extLst>
              <a:ext uri="{FF2B5EF4-FFF2-40B4-BE49-F238E27FC236}">
                <a16:creationId xmlns:a16="http://schemas.microsoft.com/office/drawing/2014/main" id="{BAD3ECE0-B655-2B42-ACA2-73E43AE39929}"/>
              </a:ext>
            </a:extLst>
          </p:cNvPr>
          <p:cNvSpPr/>
          <p:nvPr userDrawn="1"/>
        </p:nvSpPr>
        <p:spPr>
          <a:xfrm rot="5400000">
            <a:off x="2665465" y="-2665465"/>
            <a:ext cx="6868509" cy="12199440"/>
          </a:xfrm>
          <a:custGeom>
            <a:avLst/>
            <a:gdLst>
              <a:gd name="connsiteX0" fmla="*/ 168966 w 6858000"/>
              <a:gd name="connsiteY0" fmla="*/ 12030474 h 12199440"/>
              <a:gd name="connsiteX1" fmla="*/ 6689034 w 6858000"/>
              <a:gd name="connsiteY1" fmla="*/ 12030474 h 12199440"/>
              <a:gd name="connsiteX2" fmla="*/ 6689034 w 6858000"/>
              <a:gd name="connsiteY2" fmla="*/ 168965 h 12199440"/>
              <a:gd name="connsiteX3" fmla="*/ 168966 w 6858000"/>
              <a:gd name="connsiteY3" fmla="*/ 168965 h 12199440"/>
              <a:gd name="connsiteX4" fmla="*/ 0 w 6858000"/>
              <a:gd name="connsiteY4" fmla="*/ 12199439 h 12199440"/>
              <a:gd name="connsiteX5" fmla="*/ 0 w 6858000"/>
              <a:gd name="connsiteY5" fmla="*/ 12030474 h 12199440"/>
              <a:gd name="connsiteX6" fmla="*/ 1 w 6858000"/>
              <a:gd name="connsiteY6" fmla="*/ 12030474 h 12199440"/>
              <a:gd name="connsiteX7" fmla="*/ 1 w 6858000"/>
              <a:gd name="connsiteY7" fmla="*/ 168965 h 12199440"/>
              <a:gd name="connsiteX8" fmla="*/ 0 w 6858000"/>
              <a:gd name="connsiteY8" fmla="*/ 168965 h 12199440"/>
              <a:gd name="connsiteX9" fmla="*/ 0 w 6858000"/>
              <a:gd name="connsiteY9" fmla="*/ 0 h 12199440"/>
              <a:gd name="connsiteX10" fmla="*/ 6858000 w 6858000"/>
              <a:gd name="connsiteY10" fmla="*/ 0 h 12199440"/>
              <a:gd name="connsiteX11" fmla="*/ 6858000 w 6858000"/>
              <a:gd name="connsiteY11" fmla="*/ 168965 h 12199440"/>
              <a:gd name="connsiteX12" fmla="*/ 6857999 w 6858000"/>
              <a:gd name="connsiteY12" fmla="*/ 168965 h 12199440"/>
              <a:gd name="connsiteX13" fmla="*/ 6857999 w 6858000"/>
              <a:gd name="connsiteY13" fmla="*/ 12030474 h 12199440"/>
              <a:gd name="connsiteX14" fmla="*/ 6858000 w 6858000"/>
              <a:gd name="connsiteY14" fmla="*/ 12030474 h 12199440"/>
              <a:gd name="connsiteX15" fmla="*/ 6858000 w 6858000"/>
              <a:gd name="connsiteY15" fmla="*/ 12199439 h 12199440"/>
              <a:gd name="connsiteX16" fmla="*/ 168966 w 6858000"/>
              <a:gd name="connsiteY16" fmla="*/ 12199439 h 12199440"/>
              <a:gd name="connsiteX17" fmla="*/ 168966 w 6858000"/>
              <a:gd name="connsiteY17" fmla="*/ 12199440 h 12199440"/>
              <a:gd name="connsiteX18" fmla="*/ 1 w 6858000"/>
              <a:gd name="connsiteY18" fmla="*/ 12199440 h 12199440"/>
              <a:gd name="connsiteX19" fmla="*/ 1 w 6858000"/>
              <a:gd name="connsiteY19" fmla="*/ 12199439 h 12199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858000" h="12199440">
                <a:moveTo>
                  <a:pt x="168966" y="12030474"/>
                </a:moveTo>
                <a:lnTo>
                  <a:pt x="6689034" y="12030474"/>
                </a:lnTo>
                <a:lnTo>
                  <a:pt x="6689034" y="168965"/>
                </a:lnTo>
                <a:lnTo>
                  <a:pt x="168966" y="168965"/>
                </a:lnTo>
                <a:close/>
                <a:moveTo>
                  <a:pt x="0" y="12199439"/>
                </a:moveTo>
                <a:lnTo>
                  <a:pt x="0" y="12030474"/>
                </a:lnTo>
                <a:lnTo>
                  <a:pt x="1" y="12030474"/>
                </a:lnTo>
                <a:lnTo>
                  <a:pt x="1" y="168965"/>
                </a:lnTo>
                <a:lnTo>
                  <a:pt x="0" y="168965"/>
                </a:lnTo>
                <a:lnTo>
                  <a:pt x="0" y="0"/>
                </a:lnTo>
                <a:lnTo>
                  <a:pt x="6858000" y="0"/>
                </a:lnTo>
                <a:lnTo>
                  <a:pt x="6858000" y="168965"/>
                </a:lnTo>
                <a:lnTo>
                  <a:pt x="6857999" y="168965"/>
                </a:lnTo>
                <a:lnTo>
                  <a:pt x="6857999" y="12030474"/>
                </a:lnTo>
                <a:lnTo>
                  <a:pt x="6858000" y="12030474"/>
                </a:lnTo>
                <a:lnTo>
                  <a:pt x="6858000" y="12199439"/>
                </a:lnTo>
                <a:lnTo>
                  <a:pt x="168966" y="12199439"/>
                </a:lnTo>
                <a:lnTo>
                  <a:pt x="168966" y="12199440"/>
                </a:lnTo>
                <a:lnTo>
                  <a:pt x="1" y="12199440"/>
                </a:lnTo>
                <a:lnTo>
                  <a:pt x="1" y="12199439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noProof="1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1A66013-73DB-E64B-90F1-72BC9F1AEA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04686" y="947008"/>
            <a:ext cx="2929164" cy="103759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Insert a </a:t>
            </a:r>
            <a:br>
              <a:rPr lang="fr-FR" dirty="0"/>
            </a:br>
            <a:r>
              <a:rPr lang="fr-FR" dirty="0" err="1"/>
              <a:t>two-lined</a:t>
            </a:r>
            <a:r>
              <a:rPr lang="fr-FR" dirty="0"/>
              <a:t> </a:t>
            </a:r>
            <a:r>
              <a:rPr lang="fr-FR" dirty="0" err="1"/>
              <a:t>title</a:t>
            </a:r>
            <a:endParaRPr lang="en-GB" dirty="0"/>
          </a:p>
        </p:txBody>
      </p:sp>
      <p:sp>
        <p:nvSpPr>
          <p:cNvPr id="95" name="Espace réservé du numéro de diapositive 9">
            <a:extLst>
              <a:ext uri="{FF2B5EF4-FFF2-40B4-BE49-F238E27FC236}">
                <a16:creationId xmlns:a16="http://schemas.microsoft.com/office/drawing/2014/main" id="{719DD958-4060-1B4F-AC21-6D1CD06B956B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>
          <a:xfrm>
            <a:off x="11034395" y="6239925"/>
            <a:ext cx="533718" cy="351375"/>
          </a:xfrm>
        </p:spPr>
        <p:txBody>
          <a:bodyPr/>
          <a:lstStyle/>
          <a:p>
            <a:fld id="{0217B330-993C-C24C-A29D-645268CB86B7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34" name="Espace réservé pour une image  7">
            <a:extLst>
              <a:ext uri="{FF2B5EF4-FFF2-40B4-BE49-F238E27FC236}">
                <a16:creationId xmlns:a16="http://schemas.microsoft.com/office/drawing/2014/main" id="{B6C77921-8EC4-B945-B2AF-2FD6E6D5CA97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4679950" y="171450"/>
            <a:ext cx="3676650" cy="3262611"/>
          </a:xfrm>
        </p:spPr>
        <p:txBody>
          <a:bodyPr/>
          <a:lstStyle/>
          <a:p>
            <a:endParaRPr/>
          </a:p>
        </p:txBody>
      </p:sp>
      <p:sp>
        <p:nvSpPr>
          <p:cNvPr id="35" name="Espace réservé pour une image  7">
            <a:extLst>
              <a:ext uri="{FF2B5EF4-FFF2-40B4-BE49-F238E27FC236}">
                <a16:creationId xmlns:a16="http://schemas.microsoft.com/office/drawing/2014/main" id="{2A46CA97-45BE-3846-8CB7-0155837081D8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8353648" y="171450"/>
            <a:ext cx="3676650" cy="3262611"/>
          </a:xfrm>
        </p:spPr>
        <p:txBody>
          <a:bodyPr/>
          <a:lstStyle/>
          <a:p>
            <a:endParaRPr/>
          </a:p>
        </p:txBody>
      </p:sp>
      <p:sp>
        <p:nvSpPr>
          <p:cNvPr id="36" name="Espace réservé pour une image  7">
            <a:extLst>
              <a:ext uri="{FF2B5EF4-FFF2-40B4-BE49-F238E27FC236}">
                <a16:creationId xmlns:a16="http://schemas.microsoft.com/office/drawing/2014/main" id="{35C4274F-1030-D749-8FCC-1414070F1C8B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4679950" y="3431761"/>
            <a:ext cx="3676650" cy="3262611"/>
          </a:xfrm>
        </p:spPr>
        <p:txBody>
          <a:bodyPr/>
          <a:lstStyle/>
          <a:p>
            <a:endParaRPr/>
          </a:p>
        </p:txBody>
      </p:sp>
      <p:sp>
        <p:nvSpPr>
          <p:cNvPr id="37" name="Espace réservé pour une image  7">
            <a:extLst>
              <a:ext uri="{FF2B5EF4-FFF2-40B4-BE49-F238E27FC236}">
                <a16:creationId xmlns:a16="http://schemas.microsoft.com/office/drawing/2014/main" id="{A7BA537C-AE95-4845-9C58-B5F52B6ABF0A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8353648" y="3431761"/>
            <a:ext cx="3676650" cy="3262611"/>
          </a:xfrm>
        </p:spPr>
        <p:txBody>
          <a:bodyPr/>
          <a:lstStyle/>
          <a:p>
            <a:endParaRPr/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198614AE-1AFF-614F-BECD-70553A11EF5F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1235075" y="2286000"/>
            <a:ext cx="2898775" cy="366395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890320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  <p15:guide id="4" pos="2604" userDrawn="1">
          <p15:clr>
            <a:srgbClr val="FBAE40"/>
          </p15:clr>
        </p15:guide>
        <p15:guide id="5" pos="2924" userDrawn="1">
          <p15:clr>
            <a:srgbClr val="FBAE40"/>
          </p15:clr>
        </p15:guide>
        <p15:guide id="6" pos="4763" userDrawn="1">
          <p15:clr>
            <a:srgbClr val="FBAE40"/>
          </p15:clr>
        </p15:guide>
        <p15:guide id="7" pos="5073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4 text blo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D706C0D8-DA5E-544B-8C4C-CEB36087AF19}"/>
              </a:ext>
            </a:extLst>
          </p:cNvPr>
          <p:cNvSpPr/>
          <p:nvPr userDrawn="1"/>
        </p:nvSpPr>
        <p:spPr>
          <a:xfrm>
            <a:off x="-6350" y="-13692"/>
            <a:ext cx="4648200" cy="688538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noProof="1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888E21C-F1E7-5949-95FF-D3D3AF9E82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04686" y="947008"/>
            <a:ext cx="2949871" cy="1037595"/>
          </a:xfrm>
        </p:spPr>
        <p:txBody>
          <a:bodyPr/>
          <a:lstStyle/>
          <a:p>
            <a:r>
              <a:rPr lang="fr-FR" dirty="0"/>
              <a:t>Insert a </a:t>
            </a:r>
            <a:br>
              <a:rPr lang="fr-FR" dirty="0"/>
            </a:br>
            <a:r>
              <a:rPr lang="fr-FR" dirty="0" err="1"/>
              <a:t>two-lined</a:t>
            </a:r>
            <a:r>
              <a:rPr lang="fr-FR" dirty="0"/>
              <a:t> </a:t>
            </a:r>
            <a:r>
              <a:rPr lang="fr-FR" dirty="0" err="1"/>
              <a:t>title</a:t>
            </a:r>
            <a:endParaRPr lang="en-GB" dirty="0"/>
          </a:p>
        </p:txBody>
      </p:sp>
      <p:grpSp>
        <p:nvGrpSpPr>
          <p:cNvPr id="52" name="Groupe 51">
            <a:extLst>
              <a:ext uri="{FF2B5EF4-FFF2-40B4-BE49-F238E27FC236}">
                <a16:creationId xmlns:a16="http://schemas.microsoft.com/office/drawing/2014/main" id="{3D4AB9D2-3F30-BD48-80A2-AD708F37BCD9}"/>
              </a:ext>
            </a:extLst>
          </p:cNvPr>
          <p:cNvGrpSpPr/>
          <p:nvPr userDrawn="1"/>
        </p:nvGrpSpPr>
        <p:grpSpPr>
          <a:xfrm>
            <a:off x="10228253" y="6307602"/>
            <a:ext cx="798866" cy="211756"/>
            <a:chOff x="9935284" y="6307602"/>
            <a:chExt cx="798866" cy="211756"/>
          </a:xfrm>
        </p:grpSpPr>
        <p:cxnSp>
          <p:nvCxnSpPr>
            <p:cNvPr id="53" name="Connecteur droit 52">
              <a:extLst>
                <a:ext uri="{FF2B5EF4-FFF2-40B4-BE49-F238E27FC236}">
                  <a16:creationId xmlns:a16="http://schemas.microsoft.com/office/drawing/2014/main" id="{F46ED3A3-7839-9044-AD60-B60DAB636F7C}"/>
                </a:ext>
              </a:extLst>
            </p:cNvPr>
            <p:cNvCxnSpPr/>
            <p:nvPr userDrawn="1"/>
          </p:nvCxnSpPr>
          <p:spPr>
            <a:xfrm>
              <a:off x="10734150" y="6307602"/>
              <a:ext cx="0" cy="2117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cteur droit 53">
              <a:extLst>
                <a:ext uri="{FF2B5EF4-FFF2-40B4-BE49-F238E27FC236}">
                  <a16:creationId xmlns:a16="http://schemas.microsoft.com/office/drawing/2014/main" id="{476E2F53-9B2A-8644-8127-9A5A2B3A49DD}"/>
                </a:ext>
              </a:extLst>
            </p:cNvPr>
            <p:cNvCxnSpPr/>
            <p:nvPr userDrawn="1"/>
          </p:nvCxnSpPr>
          <p:spPr>
            <a:xfrm>
              <a:off x="9935284" y="6307602"/>
              <a:ext cx="0" cy="2117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Espace réservé du numéro de diapositive 9">
            <a:extLst>
              <a:ext uri="{FF2B5EF4-FFF2-40B4-BE49-F238E27FC236}">
                <a16:creationId xmlns:a16="http://schemas.microsoft.com/office/drawing/2014/main" id="{F22822EF-66C7-FA40-8717-8194FE9B7FCF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>
          <a:xfrm>
            <a:off x="11034395" y="6239925"/>
            <a:ext cx="533718" cy="351375"/>
          </a:xfrm>
        </p:spPr>
        <p:txBody>
          <a:bodyPr/>
          <a:lstStyle/>
          <a:p>
            <a:fld id="{0217B330-993C-C24C-A29D-645268CB86B7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20" name="Forme libre 19">
            <a:extLst>
              <a:ext uri="{FF2B5EF4-FFF2-40B4-BE49-F238E27FC236}">
                <a16:creationId xmlns:a16="http://schemas.microsoft.com/office/drawing/2014/main" id="{0BABF6D4-2176-074C-8884-C4E6E146CB7B}"/>
              </a:ext>
            </a:extLst>
          </p:cNvPr>
          <p:cNvSpPr/>
          <p:nvPr userDrawn="1"/>
        </p:nvSpPr>
        <p:spPr>
          <a:xfrm rot="5400000">
            <a:off x="2665468" y="-2662284"/>
            <a:ext cx="6868509" cy="12199440"/>
          </a:xfrm>
          <a:custGeom>
            <a:avLst/>
            <a:gdLst>
              <a:gd name="connsiteX0" fmla="*/ 168966 w 6858000"/>
              <a:gd name="connsiteY0" fmla="*/ 12030474 h 12199440"/>
              <a:gd name="connsiteX1" fmla="*/ 6689034 w 6858000"/>
              <a:gd name="connsiteY1" fmla="*/ 12030474 h 12199440"/>
              <a:gd name="connsiteX2" fmla="*/ 6689034 w 6858000"/>
              <a:gd name="connsiteY2" fmla="*/ 168965 h 12199440"/>
              <a:gd name="connsiteX3" fmla="*/ 168966 w 6858000"/>
              <a:gd name="connsiteY3" fmla="*/ 168965 h 12199440"/>
              <a:gd name="connsiteX4" fmla="*/ 0 w 6858000"/>
              <a:gd name="connsiteY4" fmla="*/ 12199439 h 12199440"/>
              <a:gd name="connsiteX5" fmla="*/ 0 w 6858000"/>
              <a:gd name="connsiteY5" fmla="*/ 12030474 h 12199440"/>
              <a:gd name="connsiteX6" fmla="*/ 1 w 6858000"/>
              <a:gd name="connsiteY6" fmla="*/ 12030474 h 12199440"/>
              <a:gd name="connsiteX7" fmla="*/ 1 w 6858000"/>
              <a:gd name="connsiteY7" fmla="*/ 168965 h 12199440"/>
              <a:gd name="connsiteX8" fmla="*/ 0 w 6858000"/>
              <a:gd name="connsiteY8" fmla="*/ 168965 h 12199440"/>
              <a:gd name="connsiteX9" fmla="*/ 0 w 6858000"/>
              <a:gd name="connsiteY9" fmla="*/ 0 h 12199440"/>
              <a:gd name="connsiteX10" fmla="*/ 6858000 w 6858000"/>
              <a:gd name="connsiteY10" fmla="*/ 0 h 12199440"/>
              <a:gd name="connsiteX11" fmla="*/ 6858000 w 6858000"/>
              <a:gd name="connsiteY11" fmla="*/ 168965 h 12199440"/>
              <a:gd name="connsiteX12" fmla="*/ 6857999 w 6858000"/>
              <a:gd name="connsiteY12" fmla="*/ 168965 h 12199440"/>
              <a:gd name="connsiteX13" fmla="*/ 6857999 w 6858000"/>
              <a:gd name="connsiteY13" fmla="*/ 12030474 h 12199440"/>
              <a:gd name="connsiteX14" fmla="*/ 6858000 w 6858000"/>
              <a:gd name="connsiteY14" fmla="*/ 12030474 h 12199440"/>
              <a:gd name="connsiteX15" fmla="*/ 6858000 w 6858000"/>
              <a:gd name="connsiteY15" fmla="*/ 12199439 h 12199440"/>
              <a:gd name="connsiteX16" fmla="*/ 168966 w 6858000"/>
              <a:gd name="connsiteY16" fmla="*/ 12199439 h 12199440"/>
              <a:gd name="connsiteX17" fmla="*/ 168966 w 6858000"/>
              <a:gd name="connsiteY17" fmla="*/ 12199440 h 12199440"/>
              <a:gd name="connsiteX18" fmla="*/ 1 w 6858000"/>
              <a:gd name="connsiteY18" fmla="*/ 12199440 h 12199440"/>
              <a:gd name="connsiteX19" fmla="*/ 1 w 6858000"/>
              <a:gd name="connsiteY19" fmla="*/ 12199439 h 12199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858000" h="12199440">
                <a:moveTo>
                  <a:pt x="168966" y="12030474"/>
                </a:moveTo>
                <a:lnTo>
                  <a:pt x="6689034" y="12030474"/>
                </a:lnTo>
                <a:lnTo>
                  <a:pt x="6689034" y="168965"/>
                </a:lnTo>
                <a:lnTo>
                  <a:pt x="168966" y="168965"/>
                </a:lnTo>
                <a:close/>
                <a:moveTo>
                  <a:pt x="0" y="12199439"/>
                </a:moveTo>
                <a:lnTo>
                  <a:pt x="0" y="12030474"/>
                </a:lnTo>
                <a:lnTo>
                  <a:pt x="1" y="12030474"/>
                </a:lnTo>
                <a:lnTo>
                  <a:pt x="1" y="168965"/>
                </a:lnTo>
                <a:lnTo>
                  <a:pt x="0" y="168965"/>
                </a:lnTo>
                <a:lnTo>
                  <a:pt x="0" y="0"/>
                </a:lnTo>
                <a:lnTo>
                  <a:pt x="6858000" y="0"/>
                </a:lnTo>
                <a:lnTo>
                  <a:pt x="6858000" y="168965"/>
                </a:lnTo>
                <a:lnTo>
                  <a:pt x="6857999" y="168965"/>
                </a:lnTo>
                <a:lnTo>
                  <a:pt x="6857999" y="12030474"/>
                </a:lnTo>
                <a:lnTo>
                  <a:pt x="6858000" y="12030474"/>
                </a:lnTo>
                <a:lnTo>
                  <a:pt x="6858000" y="12199439"/>
                </a:lnTo>
                <a:lnTo>
                  <a:pt x="168966" y="12199439"/>
                </a:lnTo>
                <a:lnTo>
                  <a:pt x="168966" y="12199440"/>
                </a:lnTo>
                <a:lnTo>
                  <a:pt x="1" y="12199440"/>
                </a:lnTo>
                <a:lnTo>
                  <a:pt x="1" y="12199439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noProof="1"/>
          </a:p>
        </p:txBody>
      </p:sp>
      <p:sp>
        <p:nvSpPr>
          <p:cNvPr id="22" name="Espace réservé du texte 9">
            <a:extLst>
              <a:ext uri="{FF2B5EF4-FFF2-40B4-BE49-F238E27FC236}">
                <a16:creationId xmlns:a16="http://schemas.microsoft.com/office/drawing/2014/main" id="{0AA474B1-F071-094D-9ED3-47DF8DEC8875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1235075" y="2286000"/>
            <a:ext cx="2898775" cy="366395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70602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8" orient="horz" pos="2567">
          <p15:clr>
            <a:srgbClr val="FBAE40"/>
          </p15:clr>
        </p15:guide>
        <p15:guide id="9" pos="2070">
          <p15:clr>
            <a:srgbClr val="FBAE40"/>
          </p15:clr>
        </p15:guide>
        <p15:guide id="10" pos="2393">
          <p15:clr>
            <a:srgbClr val="FBAE40"/>
          </p15:clr>
        </p15:guide>
        <p15:guide id="11" pos="5279">
          <p15:clr>
            <a:srgbClr val="FBAE40"/>
          </p15:clr>
        </p15:guide>
        <p15:guide id="12" pos="5633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xt an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FFA6799C-CC29-244F-BDFA-DF4A9EB68FDF}"/>
              </a:ext>
            </a:extLst>
          </p:cNvPr>
          <p:cNvSpPr/>
          <p:nvPr userDrawn="1"/>
        </p:nvSpPr>
        <p:spPr>
          <a:xfrm>
            <a:off x="-6350" y="-13692"/>
            <a:ext cx="4648200" cy="688538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noProof="1"/>
          </a:p>
        </p:txBody>
      </p:sp>
      <p:sp>
        <p:nvSpPr>
          <p:cNvPr id="21" name="Forme libre 20">
            <a:extLst>
              <a:ext uri="{FF2B5EF4-FFF2-40B4-BE49-F238E27FC236}">
                <a16:creationId xmlns:a16="http://schemas.microsoft.com/office/drawing/2014/main" id="{BAD3ECE0-B655-2B42-ACA2-73E43AE39929}"/>
              </a:ext>
            </a:extLst>
          </p:cNvPr>
          <p:cNvSpPr/>
          <p:nvPr userDrawn="1"/>
        </p:nvSpPr>
        <p:spPr>
          <a:xfrm rot="5400000">
            <a:off x="2665464" y="-2665465"/>
            <a:ext cx="6868509" cy="12199440"/>
          </a:xfrm>
          <a:custGeom>
            <a:avLst/>
            <a:gdLst>
              <a:gd name="connsiteX0" fmla="*/ 168966 w 6858000"/>
              <a:gd name="connsiteY0" fmla="*/ 12030474 h 12199440"/>
              <a:gd name="connsiteX1" fmla="*/ 6689034 w 6858000"/>
              <a:gd name="connsiteY1" fmla="*/ 12030474 h 12199440"/>
              <a:gd name="connsiteX2" fmla="*/ 6689034 w 6858000"/>
              <a:gd name="connsiteY2" fmla="*/ 168965 h 12199440"/>
              <a:gd name="connsiteX3" fmla="*/ 168966 w 6858000"/>
              <a:gd name="connsiteY3" fmla="*/ 168965 h 12199440"/>
              <a:gd name="connsiteX4" fmla="*/ 0 w 6858000"/>
              <a:gd name="connsiteY4" fmla="*/ 12199439 h 12199440"/>
              <a:gd name="connsiteX5" fmla="*/ 0 w 6858000"/>
              <a:gd name="connsiteY5" fmla="*/ 12030474 h 12199440"/>
              <a:gd name="connsiteX6" fmla="*/ 1 w 6858000"/>
              <a:gd name="connsiteY6" fmla="*/ 12030474 h 12199440"/>
              <a:gd name="connsiteX7" fmla="*/ 1 w 6858000"/>
              <a:gd name="connsiteY7" fmla="*/ 168965 h 12199440"/>
              <a:gd name="connsiteX8" fmla="*/ 0 w 6858000"/>
              <a:gd name="connsiteY8" fmla="*/ 168965 h 12199440"/>
              <a:gd name="connsiteX9" fmla="*/ 0 w 6858000"/>
              <a:gd name="connsiteY9" fmla="*/ 0 h 12199440"/>
              <a:gd name="connsiteX10" fmla="*/ 6858000 w 6858000"/>
              <a:gd name="connsiteY10" fmla="*/ 0 h 12199440"/>
              <a:gd name="connsiteX11" fmla="*/ 6858000 w 6858000"/>
              <a:gd name="connsiteY11" fmla="*/ 168965 h 12199440"/>
              <a:gd name="connsiteX12" fmla="*/ 6857999 w 6858000"/>
              <a:gd name="connsiteY12" fmla="*/ 168965 h 12199440"/>
              <a:gd name="connsiteX13" fmla="*/ 6857999 w 6858000"/>
              <a:gd name="connsiteY13" fmla="*/ 12030474 h 12199440"/>
              <a:gd name="connsiteX14" fmla="*/ 6858000 w 6858000"/>
              <a:gd name="connsiteY14" fmla="*/ 12030474 h 12199440"/>
              <a:gd name="connsiteX15" fmla="*/ 6858000 w 6858000"/>
              <a:gd name="connsiteY15" fmla="*/ 12199439 h 12199440"/>
              <a:gd name="connsiteX16" fmla="*/ 168966 w 6858000"/>
              <a:gd name="connsiteY16" fmla="*/ 12199439 h 12199440"/>
              <a:gd name="connsiteX17" fmla="*/ 168966 w 6858000"/>
              <a:gd name="connsiteY17" fmla="*/ 12199440 h 12199440"/>
              <a:gd name="connsiteX18" fmla="*/ 1 w 6858000"/>
              <a:gd name="connsiteY18" fmla="*/ 12199440 h 12199440"/>
              <a:gd name="connsiteX19" fmla="*/ 1 w 6858000"/>
              <a:gd name="connsiteY19" fmla="*/ 12199439 h 12199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858000" h="12199440">
                <a:moveTo>
                  <a:pt x="168966" y="12030474"/>
                </a:moveTo>
                <a:lnTo>
                  <a:pt x="6689034" y="12030474"/>
                </a:lnTo>
                <a:lnTo>
                  <a:pt x="6689034" y="168965"/>
                </a:lnTo>
                <a:lnTo>
                  <a:pt x="168966" y="168965"/>
                </a:lnTo>
                <a:close/>
                <a:moveTo>
                  <a:pt x="0" y="12199439"/>
                </a:moveTo>
                <a:lnTo>
                  <a:pt x="0" y="12030474"/>
                </a:lnTo>
                <a:lnTo>
                  <a:pt x="1" y="12030474"/>
                </a:lnTo>
                <a:lnTo>
                  <a:pt x="1" y="168965"/>
                </a:lnTo>
                <a:lnTo>
                  <a:pt x="0" y="168965"/>
                </a:lnTo>
                <a:lnTo>
                  <a:pt x="0" y="0"/>
                </a:lnTo>
                <a:lnTo>
                  <a:pt x="6858000" y="0"/>
                </a:lnTo>
                <a:lnTo>
                  <a:pt x="6858000" y="168965"/>
                </a:lnTo>
                <a:lnTo>
                  <a:pt x="6857999" y="168965"/>
                </a:lnTo>
                <a:lnTo>
                  <a:pt x="6857999" y="12030474"/>
                </a:lnTo>
                <a:lnTo>
                  <a:pt x="6858000" y="12030474"/>
                </a:lnTo>
                <a:lnTo>
                  <a:pt x="6858000" y="12199439"/>
                </a:lnTo>
                <a:lnTo>
                  <a:pt x="168966" y="12199439"/>
                </a:lnTo>
                <a:lnTo>
                  <a:pt x="168966" y="12199440"/>
                </a:lnTo>
                <a:lnTo>
                  <a:pt x="1" y="12199440"/>
                </a:lnTo>
                <a:lnTo>
                  <a:pt x="1" y="12199439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noProof="1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1A66013-73DB-E64B-90F1-72BC9F1AEA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04686" y="947008"/>
            <a:ext cx="2929164" cy="103759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Insert a </a:t>
            </a:r>
            <a:br>
              <a:rPr lang="fr-FR" dirty="0"/>
            </a:br>
            <a:r>
              <a:rPr lang="fr-FR" dirty="0" err="1"/>
              <a:t>two-lined</a:t>
            </a:r>
            <a:r>
              <a:rPr lang="fr-FR" dirty="0"/>
              <a:t> </a:t>
            </a:r>
            <a:r>
              <a:rPr lang="fr-FR" dirty="0" err="1"/>
              <a:t>title</a:t>
            </a:r>
            <a:endParaRPr lang="en-GB" dirty="0"/>
          </a:p>
        </p:txBody>
      </p:sp>
      <p:sp>
        <p:nvSpPr>
          <p:cNvPr id="95" name="Espace réservé du numéro de diapositive 9">
            <a:extLst>
              <a:ext uri="{FF2B5EF4-FFF2-40B4-BE49-F238E27FC236}">
                <a16:creationId xmlns:a16="http://schemas.microsoft.com/office/drawing/2014/main" id="{719DD958-4060-1B4F-AC21-6D1CD06B956B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>
          <a:xfrm>
            <a:off x="11034395" y="6239925"/>
            <a:ext cx="533718" cy="351375"/>
          </a:xfrm>
        </p:spPr>
        <p:txBody>
          <a:bodyPr/>
          <a:lstStyle/>
          <a:p>
            <a:fld id="{0217B330-993C-C24C-A29D-645268CB86B7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6" name="Espace réservé du texte 9">
            <a:extLst>
              <a:ext uri="{FF2B5EF4-FFF2-40B4-BE49-F238E27FC236}">
                <a16:creationId xmlns:a16="http://schemas.microsoft.com/office/drawing/2014/main" id="{9D5223EE-7A40-A74F-9168-51C7A4A74A8E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1235075" y="2286000"/>
            <a:ext cx="2898775" cy="366395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208074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4" pos="2604">
          <p15:clr>
            <a:srgbClr val="FBAE40"/>
          </p15:clr>
        </p15:guide>
        <p15:guide id="5" pos="2924">
          <p15:clr>
            <a:srgbClr val="FBAE40"/>
          </p15:clr>
        </p15:guide>
        <p15:guide id="6" pos="4763">
          <p15:clr>
            <a:srgbClr val="FBAE40"/>
          </p15:clr>
        </p15:guide>
        <p15:guide id="7" pos="5073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ext an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33069AA-9DDC-9E4B-BD03-85CA3825E639}"/>
              </a:ext>
            </a:extLst>
          </p:cNvPr>
          <p:cNvSpPr/>
          <p:nvPr userDrawn="1"/>
        </p:nvSpPr>
        <p:spPr>
          <a:xfrm>
            <a:off x="162559" y="155553"/>
            <a:ext cx="5896929" cy="330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Forme libre 20">
            <a:extLst>
              <a:ext uri="{FF2B5EF4-FFF2-40B4-BE49-F238E27FC236}">
                <a16:creationId xmlns:a16="http://schemas.microsoft.com/office/drawing/2014/main" id="{BAD3ECE0-B655-2B42-ACA2-73E43AE39929}"/>
              </a:ext>
            </a:extLst>
          </p:cNvPr>
          <p:cNvSpPr/>
          <p:nvPr userDrawn="1"/>
        </p:nvSpPr>
        <p:spPr>
          <a:xfrm rot="5400000">
            <a:off x="2665466" y="-2665465"/>
            <a:ext cx="6868509" cy="12199440"/>
          </a:xfrm>
          <a:custGeom>
            <a:avLst/>
            <a:gdLst>
              <a:gd name="connsiteX0" fmla="*/ 168966 w 6858000"/>
              <a:gd name="connsiteY0" fmla="*/ 12030474 h 12199440"/>
              <a:gd name="connsiteX1" fmla="*/ 6689034 w 6858000"/>
              <a:gd name="connsiteY1" fmla="*/ 12030474 h 12199440"/>
              <a:gd name="connsiteX2" fmla="*/ 6689034 w 6858000"/>
              <a:gd name="connsiteY2" fmla="*/ 168965 h 12199440"/>
              <a:gd name="connsiteX3" fmla="*/ 168966 w 6858000"/>
              <a:gd name="connsiteY3" fmla="*/ 168965 h 12199440"/>
              <a:gd name="connsiteX4" fmla="*/ 0 w 6858000"/>
              <a:gd name="connsiteY4" fmla="*/ 12199439 h 12199440"/>
              <a:gd name="connsiteX5" fmla="*/ 0 w 6858000"/>
              <a:gd name="connsiteY5" fmla="*/ 12030474 h 12199440"/>
              <a:gd name="connsiteX6" fmla="*/ 1 w 6858000"/>
              <a:gd name="connsiteY6" fmla="*/ 12030474 h 12199440"/>
              <a:gd name="connsiteX7" fmla="*/ 1 w 6858000"/>
              <a:gd name="connsiteY7" fmla="*/ 168965 h 12199440"/>
              <a:gd name="connsiteX8" fmla="*/ 0 w 6858000"/>
              <a:gd name="connsiteY8" fmla="*/ 168965 h 12199440"/>
              <a:gd name="connsiteX9" fmla="*/ 0 w 6858000"/>
              <a:gd name="connsiteY9" fmla="*/ 0 h 12199440"/>
              <a:gd name="connsiteX10" fmla="*/ 6858000 w 6858000"/>
              <a:gd name="connsiteY10" fmla="*/ 0 h 12199440"/>
              <a:gd name="connsiteX11" fmla="*/ 6858000 w 6858000"/>
              <a:gd name="connsiteY11" fmla="*/ 168965 h 12199440"/>
              <a:gd name="connsiteX12" fmla="*/ 6857999 w 6858000"/>
              <a:gd name="connsiteY12" fmla="*/ 168965 h 12199440"/>
              <a:gd name="connsiteX13" fmla="*/ 6857999 w 6858000"/>
              <a:gd name="connsiteY13" fmla="*/ 12030474 h 12199440"/>
              <a:gd name="connsiteX14" fmla="*/ 6858000 w 6858000"/>
              <a:gd name="connsiteY14" fmla="*/ 12030474 h 12199440"/>
              <a:gd name="connsiteX15" fmla="*/ 6858000 w 6858000"/>
              <a:gd name="connsiteY15" fmla="*/ 12199439 h 12199440"/>
              <a:gd name="connsiteX16" fmla="*/ 168966 w 6858000"/>
              <a:gd name="connsiteY16" fmla="*/ 12199439 h 12199440"/>
              <a:gd name="connsiteX17" fmla="*/ 168966 w 6858000"/>
              <a:gd name="connsiteY17" fmla="*/ 12199440 h 12199440"/>
              <a:gd name="connsiteX18" fmla="*/ 1 w 6858000"/>
              <a:gd name="connsiteY18" fmla="*/ 12199440 h 12199440"/>
              <a:gd name="connsiteX19" fmla="*/ 1 w 6858000"/>
              <a:gd name="connsiteY19" fmla="*/ 12199439 h 12199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858000" h="12199440">
                <a:moveTo>
                  <a:pt x="168966" y="12030474"/>
                </a:moveTo>
                <a:lnTo>
                  <a:pt x="6689034" y="12030474"/>
                </a:lnTo>
                <a:lnTo>
                  <a:pt x="6689034" y="168965"/>
                </a:lnTo>
                <a:lnTo>
                  <a:pt x="168966" y="168965"/>
                </a:lnTo>
                <a:close/>
                <a:moveTo>
                  <a:pt x="0" y="12199439"/>
                </a:moveTo>
                <a:lnTo>
                  <a:pt x="0" y="12030474"/>
                </a:lnTo>
                <a:lnTo>
                  <a:pt x="1" y="12030474"/>
                </a:lnTo>
                <a:lnTo>
                  <a:pt x="1" y="168965"/>
                </a:lnTo>
                <a:lnTo>
                  <a:pt x="0" y="168965"/>
                </a:lnTo>
                <a:lnTo>
                  <a:pt x="0" y="0"/>
                </a:lnTo>
                <a:lnTo>
                  <a:pt x="6858000" y="0"/>
                </a:lnTo>
                <a:lnTo>
                  <a:pt x="6858000" y="168965"/>
                </a:lnTo>
                <a:lnTo>
                  <a:pt x="6857999" y="168965"/>
                </a:lnTo>
                <a:lnTo>
                  <a:pt x="6857999" y="12030474"/>
                </a:lnTo>
                <a:lnTo>
                  <a:pt x="6858000" y="12030474"/>
                </a:lnTo>
                <a:lnTo>
                  <a:pt x="6858000" y="12199439"/>
                </a:lnTo>
                <a:lnTo>
                  <a:pt x="168966" y="12199439"/>
                </a:lnTo>
                <a:lnTo>
                  <a:pt x="168966" y="12199440"/>
                </a:lnTo>
                <a:lnTo>
                  <a:pt x="1" y="12199440"/>
                </a:lnTo>
                <a:lnTo>
                  <a:pt x="1" y="12199439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noProof="1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1A66013-73DB-E64B-90F1-72BC9F1AEA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04686" y="947008"/>
            <a:ext cx="2929164" cy="103759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Insert a </a:t>
            </a:r>
            <a:br>
              <a:rPr lang="fr-FR" dirty="0"/>
            </a:br>
            <a:r>
              <a:rPr lang="fr-FR" dirty="0" err="1"/>
              <a:t>two-lined</a:t>
            </a:r>
            <a:r>
              <a:rPr lang="fr-FR" dirty="0"/>
              <a:t> </a:t>
            </a:r>
            <a:r>
              <a:rPr lang="fr-FR" dirty="0" err="1"/>
              <a:t>title</a:t>
            </a:r>
            <a:endParaRPr lang="en-GB" dirty="0"/>
          </a:p>
        </p:txBody>
      </p:sp>
      <p:sp>
        <p:nvSpPr>
          <p:cNvPr id="95" name="Espace réservé du numéro de diapositive 9">
            <a:extLst>
              <a:ext uri="{FF2B5EF4-FFF2-40B4-BE49-F238E27FC236}">
                <a16:creationId xmlns:a16="http://schemas.microsoft.com/office/drawing/2014/main" id="{719DD958-4060-1B4F-AC21-6D1CD06B956B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>
          <a:xfrm>
            <a:off x="11034395" y="6239925"/>
            <a:ext cx="533718" cy="351375"/>
          </a:xfrm>
        </p:spPr>
        <p:txBody>
          <a:bodyPr/>
          <a:lstStyle/>
          <a:p>
            <a:fld id="{0217B330-993C-C24C-A29D-645268CB86B7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6" name="Espace réservé du texte 9">
            <a:extLst>
              <a:ext uri="{FF2B5EF4-FFF2-40B4-BE49-F238E27FC236}">
                <a16:creationId xmlns:a16="http://schemas.microsoft.com/office/drawing/2014/main" id="{9D5223EE-7A40-A74F-9168-51C7A4A74A8E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1235075" y="2286001"/>
            <a:ext cx="2898775" cy="4572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11" name="Espace réservé du texte 9">
            <a:extLst>
              <a:ext uri="{FF2B5EF4-FFF2-40B4-BE49-F238E27FC236}">
                <a16:creationId xmlns:a16="http://schemas.microsoft.com/office/drawing/2014/main" id="{D245D5D8-8161-4740-B117-8B04CB1B9537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1235075" y="4052833"/>
            <a:ext cx="4608513" cy="189711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dirty="0"/>
          </a:p>
        </p:txBody>
      </p:sp>
      <p:sp>
        <p:nvSpPr>
          <p:cNvPr id="12" name="Espace réservé du texte 9">
            <a:extLst>
              <a:ext uri="{FF2B5EF4-FFF2-40B4-BE49-F238E27FC236}">
                <a16:creationId xmlns:a16="http://schemas.microsoft.com/office/drawing/2014/main" id="{3CF3FF4F-C2D1-4944-BEA3-C1AC2D8E20E7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6384032" y="4052833"/>
            <a:ext cx="4608513" cy="189711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dirty="0"/>
          </a:p>
        </p:txBody>
      </p:sp>
      <p:sp>
        <p:nvSpPr>
          <p:cNvPr id="4" name="Espace réservé pour une image  3">
            <a:extLst>
              <a:ext uri="{FF2B5EF4-FFF2-40B4-BE49-F238E27FC236}">
                <a16:creationId xmlns:a16="http://schemas.microsoft.com/office/drawing/2014/main" id="{2ED43DB4-494C-4F4B-9985-ACF94CD01748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059488" y="168165"/>
            <a:ext cx="5964346" cy="3279227"/>
          </a:xfrm>
        </p:spPr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44570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4" pos="2604">
          <p15:clr>
            <a:srgbClr val="FBAE40"/>
          </p15:clr>
        </p15:guide>
        <p15:guide id="5" pos="2924">
          <p15:clr>
            <a:srgbClr val="FBAE40"/>
          </p15:clr>
        </p15:guide>
        <p15:guide id="6" pos="4763">
          <p15:clr>
            <a:srgbClr val="FBAE40"/>
          </p15:clr>
        </p15:guide>
        <p15:guide id="7" pos="5073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0C7A8C54-8013-7742-9A26-33C715F3379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7B330-993C-C24C-A29D-645268CB86B7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30F7D5F-B981-2849-9AA1-5FA2B9D0EE63}"/>
              </a:ext>
            </a:extLst>
          </p:cNvPr>
          <p:cNvSpPr/>
          <p:nvPr userDrawn="1"/>
        </p:nvSpPr>
        <p:spPr>
          <a:xfrm>
            <a:off x="7472855" y="0"/>
            <a:ext cx="4719145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6" name="Espace réservé pour une image  5">
            <a:extLst>
              <a:ext uri="{FF2B5EF4-FFF2-40B4-BE49-F238E27FC236}">
                <a16:creationId xmlns:a16="http://schemas.microsoft.com/office/drawing/2014/main" id="{CA21710A-93AD-D946-A374-3BB5C4BA449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2700" y="0"/>
            <a:ext cx="7454900" cy="6858000"/>
          </a:xfr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68808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position personnalisée">
    <p:bg>
      <p:bgPr>
        <a:solidFill>
          <a:srgbClr val="335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91C98880-94DB-E949-AC7C-8D21F16F52E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7B330-993C-C24C-A29D-645268CB86B7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711259E2-D4BB-8B4C-99F9-B6580CF5DF7F}"/>
              </a:ext>
            </a:extLst>
          </p:cNvPr>
          <p:cNvSpPr txBox="1"/>
          <p:nvPr userDrawn="1"/>
        </p:nvSpPr>
        <p:spPr>
          <a:xfrm>
            <a:off x="8898673" y="1739590"/>
            <a:ext cx="184731" cy="369332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19661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EFE75C8F-1302-E849-A568-C5F73915C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4686" y="947008"/>
            <a:ext cx="9768114" cy="1037595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fr-FR" dirty="0"/>
              <a:t>insert a </a:t>
            </a:r>
            <a:br>
              <a:rPr lang="fr-FR" dirty="0"/>
            </a:br>
            <a:r>
              <a:rPr lang="fr-FR" dirty="0" err="1"/>
              <a:t>two-lined</a:t>
            </a:r>
            <a:r>
              <a:rPr lang="fr-FR" dirty="0"/>
              <a:t> </a:t>
            </a:r>
            <a:r>
              <a:rPr lang="fr-FR" dirty="0" err="1"/>
              <a:t>title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837CEB1-3D00-9F4B-A19A-D4375A0C91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24003" y="6239925"/>
            <a:ext cx="533718" cy="35137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b="1" i="0">
                <a:solidFill>
                  <a:srgbClr val="335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0217B330-993C-C24C-A29D-645268CB86B7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F07D511-1D6A-EB41-9C20-C6A0C2CC27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29360" y="1989137"/>
            <a:ext cx="9733280" cy="396081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08670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766" r:id="rId2"/>
    <p:sldLayoutId id="2147483688" r:id="rId3"/>
    <p:sldLayoutId id="2147483762" r:id="rId4"/>
    <p:sldLayoutId id="2147483767" r:id="rId5"/>
    <p:sldLayoutId id="2147483764" r:id="rId6"/>
    <p:sldLayoutId id="2147483769" r:id="rId7"/>
    <p:sldLayoutId id="2147483765" r:id="rId8"/>
    <p:sldLayoutId id="2147483768" r:id="rId9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000" b="1" i="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914400" rtl="0" eaLnBrk="1" latinLnBrk="0" hangingPunct="1">
        <a:lnSpc>
          <a:spcPts val="1620"/>
        </a:lnSpc>
        <a:spcBef>
          <a:spcPts val="1200"/>
        </a:spcBef>
        <a:buFont typeface="Arial" panose="020B0604020202020204" pitchFamily="34" charset="0"/>
        <a:buNone/>
        <a:defRPr sz="1600" b="1" i="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0" indent="0" algn="l" defTabSz="914400" rtl="0" eaLnBrk="1" latinLnBrk="0" hangingPunct="1">
        <a:lnSpc>
          <a:spcPts val="1620"/>
        </a:lnSpc>
        <a:spcBef>
          <a:spcPts val="600"/>
        </a:spcBef>
        <a:buFont typeface="Arial" panose="020B0604020202020204" pitchFamily="34" charset="0"/>
        <a:buNone/>
        <a:defRPr sz="1100" b="0" i="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0" indent="0" algn="l" defTabSz="914400" rtl="0" eaLnBrk="1" latinLnBrk="0" hangingPunct="1">
        <a:lnSpc>
          <a:spcPts val="1620"/>
        </a:lnSpc>
        <a:spcBef>
          <a:spcPts val="600"/>
        </a:spcBef>
        <a:buFont typeface="Arial" panose="020B0604020202020204" pitchFamily="34" charset="0"/>
        <a:buNone/>
        <a:defRPr sz="1100" b="0" i="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0" indent="0" algn="l" defTabSz="914400" rtl="0" eaLnBrk="1" latinLnBrk="0" hangingPunct="1">
        <a:lnSpc>
          <a:spcPts val="1620"/>
        </a:lnSpc>
        <a:spcBef>
          <a:spcPts val="600"/>
        </a:spcBef>
        <a:buFont typeface="Arial" panose="020B0604020202020204" pitchFamily="34" charset="0"/>
        <a:buNone/>
        <a:defRPr sz="1100" b="0" i="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0" indent="0" algn="l" defTabSz="914400" rtl="0" eaLnBrk="1" latinLnBrk="0" hangingPunct="1">
        <a:lnSpc>
          <a:spcPts val="1620"/>
        </a:lnSpc>
        <a:spcBef>
          <a:spcPts val="600"/>
        </a:spcBef>
        <a:buFont typeface="Arial" panose="020B0604020202020204" pitchFamily="34" charset="0"/>
        <a:buNone/>
        <a:defRPr sz="1100" b="0" i="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17" userDrawn="1">
          <p15:clr>
            <a:srgbClr val="F26B43"/>
          </p15:clr>
        </p15:guide>
        <p15:guide id="3" orient="horz" pos="1253" userDrawn="1">
          <p15:clr>
            <a:srgbClr val="F26B43"/>
          </p15:clr>
        </p15:guide>
        <p15:guide id="5" orient="horz" pos="853" userDrawn="1">
          <p15:clr>
            <a:srgbClr val="F26B43"/>
          </p15:clr>
        </p15:guide>
        <p15:guide id="6" pos="7287" userDrawn="1">
          <p15:clr>
            <a:srgbClr val="F26B43"/>
          </p15:clr>
        </p15:guide>
        <p15:guide id="8" orient="horz" pos="391" userDrawn="1">
          <p15:clr>
            <a:srgbClr val="F26B43"/>
          </p15:clr>
        </p15:guide>
        <p15:guide id="9" orient="horz" pos="1049" userDrawn="1">
          <p15:clr>
            <a:srgbClr val="F26B43"/>
          </p15:clr>
        </p15:guide>
        <p15:guide id="10" pos="393" userDrawn="1">
          <p15:clr>
            <a:srgbClr val="F26B43"/>
          </p15:clr>
        </p15:guide>
        <p15:guide id="11" orient="horz" pos="3748" userDrawn="1">
          <p15:clr>
            <a:srgbClr val="F26B43"/>
          </p15:clr>
        </p15:guide>
        <p15:guide id="12" pos="778" userDrawn="1">
          <p15:clr>
            <a:srgbClr val="F26B43"/>
          </p15:clr>
        </p15:guide>
        <p15:guide id="13" pos="6912" userDrawn="1">
          <p15:clr>
            <a:srgbClr val="F26B43"/>
          </p15:clr>
        </p15:guide>
        <p15:guide id="14" orient="horz" pos="2160" userDrawn="1">
          <p15:clr>
            <a:srgbClr val="F26B43"/>
          </p15:clr>
        </p15:guide>
        <p15:guide id="15" pos="3681" userDrawn="1">
          <p15:clr>
            <a:srgbClr val="F26B43"/>
          </p15:clr>
        </p15:guide>
        <p15:guide id="16" pos="3999" userDrawn="1">
          <p15:clr>
            <a:srgbClr val="F26B43"/>
          </p15:clr>
        </p15:guide>
        <p15:guide id="17" orient="horz" pos="4320" userDrawn="1">
          <p15:clr>
            <a:srgbClr val="F26B43"/>
          </p15:clr>
        </p15:guide>
        <p15:guide id="19" orient="horz" pos="3926" userDrawn="1">
          <p15:clr>
            <a:srgbClr val="F26B43"/>
          </p15:clr>
        </p15:guide>
        <p15:guide id="20" orient="horz" pos="415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1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Espace réservé pour une image  5" descr="Une image contenant alimentation, intérieur, tranche, tranché&#10;&#10;Description générée automatiquement">
            <a:extLst>
              <a:ext uri="{FF2B5EF4-FFF2-40B4-BE49-F238E27FC236}">
                <a16:creationId xmlns:a16="http://schemas.microsoft.com/office/drawing/2014/main" id="{370DC26C-55D3-4DBA-BE18-62105B162667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2">
            <a:alphaModFix amt="50000"/>
          </a:blip>
          <a:srcRect t="6886" r="-1" b="6885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8" name="Titre 7">
            <a:extLst>
              <a:ext uri="{FF2B5EF4-FFF2-40B4-BE49-F238E27FC236}">
                <a16:creationId xmlns:a16="http://schemas.microsoft.com/office/drawing/2014/main" id="{742CBB68-CAF8-E040-A9A4-3328456004A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524000" y="1122363"/>
            <a:ext cx="9144000" cy="30632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6600">
                <a:solidFill>
                  <a:srgbClr val="FFFFFF"/>
                </a:solidFill>
                <a:latin typeface="+mj-lt"/>
                <a:cs typeface="+mj-cs"/>
              </a:rPr>
              <a:t>Charte graphique</a:t>
            </a:r>
            <a:br>
              <a:rPr lang="en-US" sz="6600">
                <a:solidFill>
                  <a:srgbClr val="FFFFFF"/>
                </a:solidFill>
                <a:latin typeface="+mj-lt"/>
                <a:cs typeface="+mj-cs"/>
              </a:rPr>
            </a:br>
            <a:r>
              <a:rPr lang="en-US" sz="6600">
                <a:solidFill>
                  <a:srgbClr val="FFFFFF"/>
                </a:solidFill>
                <a:latin typeface="+mj-lt"/>
                <a:cs typeface="+mj-cs"/>
              </a:rPr>
              <a:t>-</a:t>
            </a:r>
            <a:br>
              <a:rPr lang="en-US" sz="6600">
                <a:solidFill>
                  <a:srgbClr val="FFFFFF"/>
                </a:solidFill>
                <a:latin typeface="+mj-lt"/>
                <a:cs typeface="+mj-cs"/>
              </a:rPr>
            </a:br>
            <a:r>
              <a:rPr lang="en-US" sz="6600">
                <a:solidFill>
                  <a:srgbClr val="FFFFFF"/>
                </a:solidFill>
                <a:latin typeface="+mj-lt"/>
                <a:cs typeface="+mj-cs"/>
              </a:rPr>
              <a:t>Fournimat</a:t>
            </a:r>
            <a:endParaRPr lang="en-US" sz="6600" b="0">
              <a:solidFill>
                <a:srgbClr val="FFFFFF"/>
              </a:solidFill>
              <a:latin typeface="+mj-lt"/>
              <a:cs typeface="+mj-cs"/>
            </a:endParaRPr>
          </a:p>
        </p:txBody>
      </p:sp>
      <p:sp>
        <p:nvSpPr>
          <p:cNvPr id="41" name="sketchy line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rgbClr val="FFFFFF">
                <a:alpha val="75000"/>
              </a:srgb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Espace réservé du numéro de diapositive 26">
            <a:extLst>
              <a:ext uri="{FF2B5EF4-FFF2-40B4-BE49-F238E27FC236}">
                <a16:creationId xmlns:a16="http://schemas.microsoft.com/office/drawing/2014/main" id="{5ECB5719-5021-AE4A-B7F7-7BCDD9DB65F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0217B330-993C-C24C-A29D-645268CB86B7}" type="slidenum">
              <a:rPr lang="en-US" sz="1200" b="0">
                <a:solidFill>
                  <a:srgbClr val="FFFFFF"/>
                </a:solidFill>
                <a:latin typeface="Calibri" panose="020F0502020204030204"/>
                <a:cs typeface="+mn-cs"/>
              </a:rPr>
              <a:pPr>
                <a:spcAft>
                  <a:spcPts val="600"/>
                </a:spcAft>
                <a:defRPr/>
              </a:pPr>
              <a:t>1</a:t>
            </a:fld>
            <a:endParaRPr lang="en-US" sz="1200" b="0">
              <a:solidFill>
                <a:srgbClr val="FFFFFF"/>
              </a:solidFill>
              <a:latin typeface="Calibri" panose="020F0502020204030204"/>
              <a:cs typeface="+mn-cs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6685BD8-2678-264A-90DC-CB9A154E8910}"/>
              </a:ext>
            </a:extLst>
          </p:cNvPr>
          <p:cNvSpPr txBox="1"/>
          <p:nvPr/>
        </p:nvSpPr>
        <p:spPr>
          <a:xfrm>
            <a:off x="8308079" y="1539645"/>
            <a:ext cx="326003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48520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3DE8AA7-6330-6749-973F-7DB2099591C2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1235075" y="2286000"/>
            <a:ext cx="3883463" cy="661915"/>
          </a:xfrm>
        </p:spPr>
        <p:txBody>
          <a:bodyPr/>
          <a:lstStyle/>
          <a:p>
            <a:r>
              <a:rPr lang="fr-FR" b="0" noProof="1">
                <a:latin typeface="Poppins" pitchFamily="2" charset="77"/>
                <a:cs typeface="Poppins" pitchFamily="2" charset="77"/>
              </a:rPr>
              <a:t>Fournimat est une société de vente de matériel horeca pour les professionnels.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F0F85D9A-1F79-AD49-8240-F7FC56AA655A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583336" y="3910086"/>
            <a:ext cx="5186939" cy="1897117"/>
          </a:xfrm>
        </p:spPr>
        <p:txBody>
          <a:bodyPr/>
          <a:lstStyle/>
          <a:p>
            <a:r>
              <a:rPr lang="fr-FR" noProof="1">
                <a:latin typeface="Poppins" pitchFamily="2" charset="77"/>
                <a:cs typeface="Poppins" pitchFamily="2" charset="77"/>
              </a:rPr>
              <a:t>Le site?</a:t>
            </a:r>
          </a:p>
          <a:p>
            <a:pPr algn="l"/>
            <a:r>
              <a:rPr lang="fr-FR" sz="1400" b="0" i="0" dirty="0">
                <a:solidFill>
                  <a:srgbClr val="7C7C7C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Le siège social de FOURNIMAT est à Nivelles (Bruxelles), dans le centre de la Belgique.</a:t>
            </a:r>
          </a:p>
          <a:p>
            <a:pPr algn="l"/>
            <a:r>
              <a:rPr lang="fr-FR" sz="1400" b="0" i="0" dirty="0">
                <a:solidFill>
                  <a:srgbClr val="7C7C7C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Depuis plus de 15 ans, nous distribuons des produits de haute qualité pour les cuisines, les fabriquant de chocolat, les boulangeries dans toute l'Europe.</a:t>
            </a:r>
          </a:p>
          <a:p>
            <a:pPr algn="l"/>
            <a:r>
              <a:rPr lang="fr-FR" sz="1400" b="0" i="0" dirty="0" err="1">
                <a:solidFill>
                  <a:srgbClr val="7C7C7C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Fournimat</a:t>
            </a:r>
            <a:r>
              <a:rPr lang="fr-FR" sz="1400" b="0" i="0" dirty="0">
                <a:solidFill>
                  <a:srgbClr val="7C7C7C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développe et fabrique également une gamme de produits pour la distribution mondiale et l'industrie alimentaire.</a:t>
            </a:r>
            <a:endParaRPr lang="fr-FR" sz="1400" noProof="1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endParaRPr lang="fr-FR" noProof="1">
              <a:latin typeface="Poppins" pitchFamily="2" charset="77"/>
              <a:cs typeface="Poppins" pitchFamily="2" charset="77"/>
            </a:endParaRPr>
          </a:p>
        </p:txBody>
      </p:sp>
      <p:pic>
        <p:nvPicPr>
          <p:cNvPr id="19" name="Espace réservé pour une image  18" descr="Une image contenant intérieur, casier, boîtier, lots&#10;&#10;Description générée automatiquement">
            <a:extLst>
              <a:ext uri="{FF2B5EF4-FFF2-40B4-BE49-F238E27FC236}">
                <a16:creationId xmlns:a16="http://schemas.microsoft.com/office/drawing/2014/main" id="{6035D357-DE2C-4F91-A4EF-FED15D9A0C26}"/>
              </a:ext>
            </a:extLst>
          </p:cNvPr>
          <p:cNvPicPr>
            <a:picLocks noGrp="1" noChangeAspect="1"/>
          </p:cNvPicPr>
          <p:nvPr>
            <p:ph type="pic" sz="quarter" idx="37"/>
          </p:nvPr>
        </p:nvPicPr>
        <p:blipFill>
          <a:blip r:embed="rId2"/>
          <a:srcRect t="13538" b="13538"/>
          <a:stretch>
            <a:fillRect/>
          </a:stretch>
        </p:blipFill>
        <p:spPr>
          <a:xfrm>
            <a:off x="6059488" y="168275"/>
            <a:ext cx="5964237" cy="6521450"/>
          </a:xfrm>
        </p:spPr>
      </p:pic>
      <p:sp>
        <p:nvSpPr>
          <p:cNvPr id="4" name="Titre 3">
            <a:extLst>
              <a:ext uri="{FF2B5EF4-FFF2-40B4-BE49-F238E27FC236}">
                <a16:creationId xmlns:a16="http://schemas.microsoft.com/office/drawing/2014/main" id="{4EC868DD-972B-4244-A8D0-C95B3446A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5267" y="846964"/>
            <a:ext cx="2929164" cy="1037595"/>
          </a:xfrm>
        </p:spPr>
        <p:txBody>
          <a:bodyPr/>
          <a:lstStyle/>
          <a:p>
            <a:r>
              <a:rPr lang="fr-FR" noProof="1">
                <a:latin typeface="Poppins" pitchFamily="2" charset="77"/>
                <a:cs typeface="Poppins" pitchFamily="2" charset="77"/>
              </a:rPr>
              <a:t>Présentation</a:t>
            </a:r>
            <a:br>
              <a:rPr lang="fr-FR" noProof="1">
                <a:latin typeface="Poppins" pitchFamily="2" charset="77"/>
                <a:cs typeface="Poppins" pitchFamily="2" charset="77"/>
              </a:rPr>
            </a:br>
            <a:r>
              <a:rPr lang="fr-FR" noProof="1">
                <a:latin typeface="Poppins" pitchFamily="2" charset="77"/>
                <a:cs typeface="Poppins" pitchFamily="2" charset="77"/>
              </a:rPr>
              <a:t>de la société.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351FAF29-EFA9-6340-A346-B6AA82B970BE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0217B330-993C-C24C-A29D-645268CB86B7}" type="slidenum">
              <a:rPr lang="fr-FR" noProof="1" smtClean="0"/>
              <a:pPr/>
              <a:t>2</a:t>
            </a:fld>
            <a:endParaRPr lang="fr-FR" noProof="1"/>
          </a:p>
        </p:txBody>
      </p:sp>
    </p:spTree>
    <p:extLst>
      <p:ext uri="{BB962C8B-B14F-4D97-AF65-F5344CB8AC3E}">
        <p14:creationId xmlns:p14="http://schemas.microsoft.com/office/powerpoint/2010/main" val="3686027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space réservé du texte 2">
            <a:extLst>
              <a:ext uri="{FF2B5EF4-FFF2-40B4-BE49-F238E27FC236}">
                <a16:creationId xmlns:a16="http://schemas.microsoft.com/office/drawing/2014/main" id="{02CF3E2E-932B-6149-A9A0-703B48D02441}"/>
              </a:ext>
            </a:extLst>
          </p:cNvPr>
          <p:cNvSpPr txBox="1">
            <a:spLocks/>
          </p:cNvSpPr>
          <p:nvPr/>
        </p:nvSpPr>
        <p:spPr>
          <a:xfrm>
            <a:off x="1235075" y="3065119"/>
            <a:ext cx="2898775" cy="208211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ts val="1720"/>
              </a:lnSpc>
              <a:spcBef>
                <a:spcPts val="1200"/>
              </a:spcBef>
              <a:buFont typeface="Arial" panose="020B0604020202020204" pitchFamily="34" charset="0"/>
              <a:buNone/>
              <a:defRPr sz="1600" b="1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914400" rtl="0" eaLnBrk="1" latinLnBrk="0" hangingPunct="1">
              <a:lnSpc>
                <a:spcPts val="1720"/>
              </a:lnSpc>
              <a:spcBef>
                <a:spcPts val="600"/>
              </a:spcBef>
              <a:buFont typeface="Arial" panose="020B0604020202020204" pitchFamily="34" charset="0"/>
              <a:buNone/>
              <a:defRPr sz="1100" b="0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0" indent="0" algn="l" defTabSz="914400" rtl="0" eaLnBrk="1" latinLnBrk="0" hangingPunct="1">
              <a:lnSpc>
                <a:spcPts val="1720"/>
              </a:lnSpc>
              <a:spcBef>
                <a:spcPts val="600"/>
              </a:spcBef>
              <a:buFont typeface="Arial" panose="020B0604020202020204" pitchFamily="34" charset="0"/>
              <a:buNone/>
              <a:defRPr sz="1100" b="0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0" indent="0" algn="l" defTabSz="914400" rtl="0" eaLnBrk="1" latinLnBrk="0" hangingPunct="1">
              <a:lnSpc>
                <a:spcPts val="1720"/>
              </a:lnSpc>
              <a:spcBef>
                <a:spcPts val="600"/>
              </a:spcBef>
              <a:buFont typeface="Arial" panose="020B0604020202020204" pitchFamily="34" charset="0"/>
              <a:buNone/>
              <a:defRPr sz="1100" b="0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0" indent="0" algn="l" defTabSz="914400" rtl="0" eaLnBrk="1" latinLnBrk="0" hangingPunct="1">
              <a:lnSpc>
                <a:spcPts val="1720"/>
              </a:lnSpc>
              <a:spcBef>
                <a:spcPts val="600"/>
              </a:spcBef>
              <a:buFont typeface="Arial" panose="020B0604020202020204" pitchFamily="34" charset="0"/>
              <a:buNone/>
              <a:defRPr sz="1100" b="0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noProof="1">
                <a:latin typeface="Poppins" pitchFamily="2" charset="77"/>
                <a:cs typeface="Poppins" pitchFamily="2" charset="77"/>
              </a:rPr>
              <a:t>Objectif</a:t>
            </a:r>
          </a:p>
          <a:p>
            <a:pPr lvl="1"/>
            <a:endParaRPr lang="fr-FR" i="1" noProof="1">
              <a:latin typeface="Poppins" pitchFamily="2" charset="77"/>
              <a:cs typeface="Poppins" pitchFamily="2" charset="77"/>
            </a:endParaRPr>
          </a:p>
          <a:p>
            <a:pPr lvl="1"/>
            <a:r>
              <a:rPr lang="fr-FR" noProof="1">
                <a:latin typeface="Poppins" pitchFamily="2" charset="77"/>
                <a:cs typeface="Poppins" pitchFamily="2" charset="77"/>
              </a:rPr>
              <a:t>Proposer une boutique en ligne simple d’utilisation et agréable à visionner.</a:t>
            </a:r>
          </a:p>
          <a:p>
            <a:pPr lvl="1"/>
            <a:r>
              <a:rPr lang="fr-FR" noProof="1">
                <a:latin typeface="Poppins" pitchFamily="2" charset="77"/>
                <a:cs typeface="Poppins" pitchFamily="2" charset="77"/>
              </a:rPr>
              <a:t>Le site doit être suffisamment intuitif pouvoir passer une commande rapidement.</a:t>
            </a:r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90B277C9-45B9-2845-8589-76F88948DD5B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0217B330-993C-C24C-A29D-645268CB86B7}" type="slidenum">
              <a:rPr lang="fr-FR" noProof="1" smtClean="0"/>
              <a:pPr/>
              <a:t>3</a:t>
            </a:fld>
            <a:endParaRPr lang="fr-FR" noProof="1"/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60612EC9-8C4F-0B4B-B2D7-F5B7015853F4}"/>
              </a:ext>
            </a:extLst>
          </p:cNvPr>
          <p:cNvCxnSpPr/>
          <p:nvPr/>
        </p:nvCxnSpPr>
        <p:spPr>
          <a:xfrm>
            <a:off x="1204685" y="3377682"/>
            <a:ext cx="289877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space réservé du texte 2">
            <a:extLst>
              <a:ext uri="{FF2B5EF4-FFF2-40B4-BE49-F238E27FC236}">
                <a16:creationId xmlns:a16="http://schemas.microsoft.com/office/drawing/2014/main" id="{E3914BB9-6800-354D-BD29-54199DDDE4F9}"/>
              </a:ext>
            </a:extLst>
          </p:cNvPr>
          <p:cNvSpPr txBox="1">
            <a:spLocks/>
          </p:cNvSpPr>
          <p:nvPr/>
        </p:nvSpPr>
        <p:spPr>
          <a:xfrm>
            <a:off x="4655840" y="3065118"/>
            <a:ext cx="2898775" cy="225193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ts val="1720"/>
              </a:lnSpc>
              <a:spcBef>
                <a:spcPts val="1200"/>
              </a:spcBef>
              <a:buFont typeface="Arial" panose="020B0604020202020204" pitchFamily="34" charset="0"/>
              <a:buNone/>
              <a:defRPr sz="1600" b="1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914400" rtl="0" eaLnBrk="1" latinLnBrk="0" hangingPunct="1">
              <a:lnSpc>
                <a:spcPts val="1720"/>
              </a:lnSpc>
              <a:spcBef>
                <a:spcPts val="600"/>
              </a:spcBef>
              <a:buFont typeface="Arial" panose="020B0604020202020204" pitchFamily="34" charset="0"/>
              <a:buNone/>
              <a:defRPr sz="1100" b="0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0" indent="0" algn="l" defTabSz="914400" rtl="0" eaLnBrk="1" latinLnBrk="0" hangingPunct="1">
              <a:lnSpc>
                <a:spcPts val="1720"/>
              </a:lnSpc>
              <a:spcBef>
                <a:spcPts val="600"/>
              </a:spcBef>
              <a:buFont typeface="Arial" panose="020B0604020202020204" pitchFamily="34" charset="0"/>
              <a:buNone/>
              <a:defRPr sz="1100" b="0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0" indent="0" algn="l" defTabSz="914400" rtl="0" eaLnBrk="1" latinLnBrk="0" hangingPunct="1">
              <a:lnSpc>
                <a:spcPts val="1720"/>
              </a:lnSpc>
              <a:spcBef>
                <a:spcPts val="600"/>
              </a:spcBef>
              <a:buFont typeface="Arial" panose="020B0604020202020204" pitchFamily="34" charset="0"/>
              <a:buNone/>
              <a:defRPr sz="1100" b="0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0" indent="0" algn="l" defTabSz="914400" rtl="0" eaLnBrk="1" latinLnBrk="0" hangingPunct="1">
              <a:lnSpc>
                <a:spcPts val="1720"/>
              </a:lnSpc>
              <a:spcBef>
                <a:spcPts val="600"/>
              </a:spcBef>
              <a:buFont typeface="Arial" panose="020B0604020202020204" pitchFamily="34" charset="0"/>
              <a:buNone/>
              <a:defRPr sz="1100" b="0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noProof="1">
                <a:latin typeface="Poppins" pitchFamily="2" charset="77"/>
                <a:cs typeface="Poppins" pitchFamily="2" charset="77"/>
              </a:rPr>
              <a:t>Tonalité</a:t>
            </a:r>
          </a:p>
          <a:p>
            <a:pPr lvl="1"/>
            <a:endParaRPr lang="fr-FR" i="1" noProof="1">
              <a:latin typeface="Poppins" pitchFamily="2" charset="77"/>
              <a:cs typeface="Poppins" pitchFamily="2" charset="77"/>
            </a:endParaRPr>
          </a:p>
          <a:p>
            <a:pPr lvl="1"/>
            <a:r>
              <a:rPr lang="fr-BE" dirty="0">
                <a:latin typeface="Poppins" pitchFamily="2" charset="77"/>
                <a:cs typeface="Poppins" pitchFamily="2" charset="77"/>
              </a:rPr>
              <a:t>La tonalité virera vers des couleurs claires. Le blanc en couleur principal avec le bleu marine pour les menus principaux ainsi que du beige pour faire ressortir les boutons.</a:t>
            </a:r>
            <a:endParaRPr lang="fr-FR" noProof="1">
              <a:latin typeface="Poppins" pitchFamily="2" charset="77"/>
              <a:cs typeface="Poppins" pitchFamily="2" charset="77"/>
            </a:endParaRPr>
          </a:p>
        </p:txBody>
      </p: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51554275-88AE-954E-98DA-2552BB862E3C}"/>
              </a:ext>
            </a:extLst>
          </p:cNvPr>
          <p:cNvCxnSpPr/>
          <p:nvPr/>
        </p:nvCxnSpPr>
        <p:spPr>
          <a:xfrm>
            <a:off x="4646612" y="3377682"/>
            <a:ext cx="289877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space réservé du texte 2">
            <a:extLst>
              <a:ext uri="{FF2B5EF4-FFF2-40B4-BE49-F238E27FC236}">
                <a16:creationId xmlns:a16="http://schemas.microsoft.com/office/drawing/2014/main" id="{BC980346-168E-B840-BA5D-EF7252347E41}"/>
              </a:ext>
            </a:extLst>
          </p:cNvPr>
          <p:cNvSpPr txBox="1">
            <a:spLocks/>
          </p:cNvSpPr>
          <p:nvPr/>
        </p:nvSpPr>
        <p:spPr>
          <a:xfrm>
            <a:off x="8040216" y="3065119"/>
            <a:ext cx="2898775" cy="224737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ts val="1720"/>
              </a:lnSpc>
              <a:spcBef>
                <a:spcPts val="1200"/>
              </a:spcBef>
              <a:buFont typeface="Arial" panose="020B0604020202020204" pitchFamily="34" charset="0"/>
              <a:buNone/>
              <a:defRPr sz="1600" b="1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914400" rtl="0" eaLnBrk="1" latinLnBrk="0" hangingPunct="1">
              <a:lnSpc>
                <a:spcPts val="1720"/>
              </a:lnSpc>
              <a:spcBef>
                <a:spcPts val="600"/>
              </a:spcBef>
              <a:buFont typeface="Arial" panose="020B0604020202020204" pitchFamily="34" charset="0"/>
              <a:buNone/>
              <a:defRPr sz="1100" b="0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0" indent="0" algn="l" defTabSz="914400" rtl="0" eaLnBrk="1" latinLnBrk="0" hangingPunct="1">
              <a:lnSpc>
                <a:spcPts val="1720"/>
              </a:lnSpc>
              <a:spcBef>
                <a:spcPts val="600"/>
              </a:spcBef>
              <a:buFont typeface="Arial" panose="020B0604020202020204" pitchFamily="34" charset="0"/>
              <a:buNone/>
              <a:defRPr sz="1100" b="0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0" indent="0" algn="l" defTabSz="914400" rtl="0" eaLnBrk="1" latinLnBrk="0" hangingPunct="1">
              <a:lnSpc>
                <a:spcPts val="1720"/>
              </a:lnSpc>
              <a:spcBef>
                <a:spcPts val="600"/>
              </a:spcBef>
              <a:buFont typeface="Arial" panose="020B0604020202020204" pitchFamily="34" charset="0"/>
              <a:buNone/>
              <a:defRPr sz="1100" b="0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0" indent="0" algn="l" defTabSz="914400" rtl="0" eaLnBrk="1" latinLnBrk="0" hangingPunct="1">
              <a:lnSpc>
                <a:spcPts val="1720"/>
              </a:lnSpc>
              <a:spcBef>
                <a:spcPts val="600"/>
              </a:spcBef>
              <a:buFont typeface="Arial" panose="020B0604020202020204" pitchFamily="34" charset="0"/>
              <a:buNone/>
              <a:defRPr sz="1100" b="0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noProof="1">
                <a:latin typeface="Poppins" pitchFamily="2" charset="77"/>
                <a:cs typeface="Poppins" pitchFamily="2" charset="77"/>
              </a:rPr>
              <a:t>Cible</a:t>
            </a:r>
          </a:p>
          <a:p>
            <a:pPr lvl="1"/>
            <a:endParaRPr lang="fr-FR" i="1" noProof="1">
              <a:latin typeface="Poppins" pitchFamily="2" charset="77"/>
              <a:cs typeface="Poppins" pitchFamily="2" charset="77"/>
            </a:endParaRPr>
          </a:p>
          <a:p>
            <a:pPr lvl="1"/>
            <a:r>
              <a:rPr lang="fr-BE" noProof="1">
                <a:latin typeface="Poppins" pitchFamily="2" charset="77"/>
                <a:cs typeface="Poppins" pitchFamily="2" charset="77"/>
              </a:rPr>
              <a:t>Les cibles sont des professionnels du secteur horeca. Le site ne sera donc pas disponible pour les particuliers.</a:t>
            </a:r>
            <a:endParaRPr lang="fr-FR" noProof="1">
              <a:latin typeface="Poppins" pitchFamily="2" charset="77"/>
              <a:cs typeface="Poppins" pitchFamily="2" charset="77"/>
            </a:endParaRPr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71DEA661-856A-394D-AABB-CDCC81377CA4}"/>
              </a:ext>
            </a:extLst>
          </p:cNvPr>
          <p:cNvCxnSpPr/>
          <p:nvPr/>
        </p:nvCxnSpPr>
        <p:spPr>
          <a:xfrm>
            <a:off x="8007349" y="3377682"/>
            <a:ext cx="289877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itre 4">
            <a:extLst>
              <a:ext uri="{FF2B5EF4-FFF2-40B4-BE49-F238E27FC236}">
                <a16:creationId xmlns:a16="http://schemas.microsoft.com/office/drawing/2014/main" id="{BF5A61BA-2D66-244D-8546-365D5B0C0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4685" y="1409023"/>
            <a:ext cx="4321471" cy="603496"/>
          </a:xfrm>
        </p:spPr>
        <p:txBody>
          <a:bodyPr>
            <a:normAutofit/>
          </a:bodyPr>
          <a:lstStyle/>
          <a:p>
            <a:r>
              <a:rPr lang="fr-FR" dirty="0">
                <a:latin typeface="Poppins" pitchFamily="2" charset="77"/>
                <a:cs typeface="Poppins" pitchFamily="2" charset="77"/>
              </a:rPr>
              <a:t>Le site web</a:t>
            </a:r>
            <a:endParaRPr dirty="0">
              <a:latin typeface="Poppins" pitchFamily="2" charset="77"/>
              <a:cs typeface="Poppins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606830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90B277C9-45B9-2845-8589-76F88948DD5B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0217B330-993C-C24C-A29D-645268CB86B7}" type="slidenum">
              <a:rPr lang="fr-FR" noProof="1" smtClean="0"/>
              <a:pPr/>
              <a:t>4</a:t>
            </a:fld>
            <a:endParaRPr lang="fr-FR" noProof="1"/>
          </a:p>
        </p:txBody>
      </p:sp>
      <p:sp>
        <p:nvSpPr>
          <p:cNvPr id="11" name="Espace réservé du texte 2">
            <a:extLst>
              <a:ext uri="{FF2B5EF4-FFF2-40B4-BE49-F238E27FC236}">
                <a16:creationId xmlns:a16="http://schemas.microsoft.com/office/drawing/2014/main" id="{E3914BB9-6800-354D-BD29-54199DDDE4F9}"/>
              </a:ext>
            </a:extLst>
          </p:cNvPr>
          <p:cNvSpPr txBox="1">
            <a:spLocks/>
          </p:cNvSpPr>
          <p:nvPr/>
        </p:nvSpPr>
        <p:spPr>
          <a:xfrm>
            <a:off x="4518138" y="2100136"/>
            <a:ext cx="2898775" cy="26982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ts val="1720"/>
              </a:lnSpc>
              <a:spcBef>
                <a:spcPts val="1200"/>
              </a:spcBef>
              <a:buFont typeface="Arial" panose="020B0604020202020204" pitchFamily="34" charset="0"/>
              <a:buNone/>
              <a:defRPr sz="1600" b="1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914400" rtl="0" eaLnBrk="1" latinLnBrk="0" hangingPunct="1">
              <a:lnSpc>
                <a:spcPts val="1720"/>
              </a:lnSpc>
              <a:spcBef>
                <a:spcPts val="600"/>
              </a:spcBef>
              <a:buFont typeface="Arial" panose="020B0604020202020204" pitchFamily="34" charset="0"/>
              <a:buNone/>
              <a:defRPr sz="1100" b="0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0" indent="0" algn="l" defTabSz="914400" rtl="0" eaLnBrk="1" latinLnBrk="0" hangingPunct="1">
              <a:lnSpc>
                <a:spcPts val="1720"/>
              </a:lnSpc>
              <a:spcBef>
                <a:spcPts val="600"/>
              </a:spcBef>
              <a:buFont typeface="Arial" panose="020B0604020202020204" pitchFamily="34" charset="0"/>
              <a:buNone/>
              <a:defRPr sz="1100" b="0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0" indent="0" algn="l" defTabSz="914400" rtl="0" eaLnBrk="1" latinLnBrk="0" hangingPunct="1">
              <a:lnSpc>
                <a:spcPts val="1720"/>
              </a:lnSpc>
              <a:spcBef>
                <a:spcPts val="600"/>
              </a:spcBef>
              <a:buFont typeface="Arial" panose="020B0604020202020204" pitchFamily="34" charset="0"/>
              <a:buNone/>
              <a:defRPr sz="1100" b="0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0" indent="0" algn="l" defTabSz="914400" rtl="0" eaLnBrk="1" latinLnBrk="0" hangingPunct="1">
              <a:lnSpc>
                <a:spcPts val="1720"/>
              </a:lnSpc>
              <a:spcBef>
                <a:spcPts val="600"/>
              </a:spcBef>
              <a:buFont typeface="Arial" panose="020B0604020202020204" pitchFamily="34" charset="0"/>
              <a:buNone/>
              <a:defRPr sz="1100" b="0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noProof="1">
                <a:latin typeface="Poppins" pitchFamily="2" charset="77"/>
                <a:cs typeface="Poppins" pitchFamily="2" charset="77"/>
              </a:rPr>
              <a:t>Typographies</a:t>
            </a:r>
          </a:p>
          <a:p>
            <a:endParaRPr lang="fr-FR" noProof="1">
              <a:latin typeface="Poppins" pitchFamily="2" charset="77"/>
              <a:cs typeface="Poppins" pitchFamily="2" charset="77"/>
            </a:endParaRPr>
          </a:p>
          <a:p>
            <a:pPr lvl="1"/>
            <a:endParaRPr lang="fr-FR" i="1" noProof="1">
              <a:latin typeface="Poppins" pitchFamily="2" charset="77"/>
              <a:cs typeface="Poppins" pitchFamily="2" charset="77"/>
            </a:endParaRPr>
          </a:p>
        </p:txBody>
      </p:sp>
      <p:sp>
        <p:nvSpPr>
          <p:cNvPr id="24" name="Espace réservé du texte 2">
            <a:extLst>
              <a:ext uri="{FF2B5EF4-FFF2-40B4-BE49-F238E27FC236}">
                <a16:creationId xmlns:a16="http://schemas.microsoft.com/office/drawing/2014/main" id="{9B23F9B2-B596-4C4A-B7DC-29773C691C95}"/>
              </a:ext>
            </a:extLst>
          </p:cNvPr>
          <p:cNvSpPr txBox="1">
            <a:spLocks/>
          </p:cNvSpPr>
          <p:nvPr/>
        </p:nvSpPr>
        <p:spPr>
          <a:xfrm>
            <a:off x="1204685" y="2100136"/>
            <a:ext cx="2898775" cy="51130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ts val="1720"/>
              </a:lnSpc>
              <a:spcBef>
                <a:spcPts val="1200"/>
              </a:spcBef>
              <a:buFont typeface="Arial" panose="020B0604020202020204" pitchFamily="34" charset="0"/>
              <a:buNone/>
              <a:defRPr sz="1600" b="1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914400" rtl="0" eaLnBrk="1" latinLnBrk="0" hangingPunct="1">
              <a:lnSpc>
                <a:spcPts val="1720"/>
              </a:lnSpc>
              <a:spcBef>
                <a:spcPts val="600"/>
              </a:spcBef>
              <a:buFont typeface="Arial" panose="020B0604020202020204" pitchFamily="34" charset="0"/>
              <a:buNone/>
              <a:defRPr sz="1100" b="0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0" indent="0" algn="l" defTabSz="914400" rtl="0" eaLnBrk="1" latinLnBrk="0" hangingPunct="1">
              <a:lnSpc>
                <a:spcPts val="1720"/>
              </a:lnSpc>
              <a:spcBef>
                <a:spcPts val="600"/>
              </a:spcBef>
              <a:buFont typeface="Arial" panose="020B0604020202020204" pitchFamily="34" charset="0"/>
              <a:buNone/>
              <a:defRPr sz="1100" b="0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0" indent="0" algn="l" defTabSz="914400" rtl="0" eaLnBrk="1" latinLnBrk="0" hangingPunct="1">
              <a:lnSpc>
                <a:spcPts val="1720"/>
              </a:lnSpc>
              <a:spcBef>
                <a:spcPts val="600"/>
              </a:spcBef>
              <a:buFont typeface="Arial" panose="020B0604020202020204" pitchFamily="34" charset="0"/>
              <a:buNone/>
              <a:defRPr sz="1100" b="0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0" indent="0" algn="l" defTabSz="914400" rtl="0" eaLnBrk="1" latinLnBrk="0" hangingPunct="1">
              <a:lnSpc>
                <a:spcPts val="1720"/>
              </a:lnSpc>
              <a:spcBef>
                <a:spcPts val="600"/>
              </a:spcBef>
              <a:buFont typeface="Arial" panose="020B0604020202020204" pitchFamily="34" charset="0"/>
              <a:buNone/>
              <a:defRPr sz="1100" b="0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noProof="1">
                <a:latin typeface="Poppins" pitchFamily="2" charset="77"/>
                <a:cs typeface="Poppins" pitchFamily="2" charset="77"/>
              </a:rPr>
              <a:t>Choix du logo</a:t>
            </a:r>
          </a:p>
        </p:txBody>
      </p: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1B9FD6D9-D177-E646-883D-E71C77DBC95D}"/>
              </a:ext>
            </a:extLst>
          </p:cNvPr>
          <p:cNvCxnSpPr/>
          <p:nvPr/>
        </p:nvCxnSpPr>
        <p:spPr>
          <a:xfrm>
            <a:off x="1204685" y="1734738"/>
            <a:ext cx="289877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itre 4">
            <a:extLst>
              <a:ext uri="{FF2B5EF4-FFF2-40B4-BE49-F238E27FC236}">
                <a16:creationId xmlns:a16="http://schemas.microsoft.com/office/drawing/2014/main" id="{BF5A61BA-2D66-244D-8546-365D5B0C0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4686" y="1167448"/>
            <a:ext cx="2929164" cy="876709"/>
          </a:xfrm>
        </p:spPr>
        <p:txBody>
          <a:bodyPr>
            <a:normAutofit/>
          </a:bodyPr>
          <a:lstStyle/>
          <a:p>
            <a:r>
              <a:rPr lang="fr-FR" dirty="0">
                <a:latin typeface="Poppins" pitchFamily="2" charset="77"/>
                <a:cs typeface="Poppins" pitchFamily="2" charset="77"/>
              </a:rPr>
              <a:t>Paramètres.</a:t>
            </a:r>
            <a:endParaRPr sz="1800" dirty="0">
              <a:latin typeface="Poppins" pitchFamily="2" charset="77"/>
              <a:cs typeface="Poppins" pitchFamily="2" charset="77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6A699E5-1E8B-485D-A6FC-3436FB4FCB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8138" y="2796618"/>
            <a:ext cx="6395207" cy="983878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90DA040E-7632-CF16-1958-2DD4885356ED}"/>
              </a:ext>
            </a:extLst>
          </p:cNvPr>
          <p:cNvSpPr txBox="1"/>
          <p:nvPr/>
        </p:nvSpPr>
        <p:spPr>
          <a:xfrm>
            <a:off x="4442637" y="2444792"/>
            <a:ext cx="8226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200" b="1" dirty="0">
                <a:latin typeface="Poppins" panose="00000500000000000000" pitchFamily="2" charset="0"/>
                <a:cs typeface="Poppins" panose="00000500000000000000" pitchFamily="2" charset="0"/>
              </a:rPr>
              <a:t>Poppins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D620A0CA-1EAE-4459-F019-38582E1D12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7239" y="2813469"/>
            <a:ext cx="2867425" cy="695422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5206609E-6DA9-8B1C-DBC1-0639A6801A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8138" y="3780495"/>
            <a:ext cx="6395208" cy="983877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98C25480-42D7-08DB-5F2E-E5D66F7929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18138" y="4764372"/>
            <a:ext cx="6516258" cy="1057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953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re 4">
            <a:extLst>
              <a:ext uri="{FF2B5EF4-FFF2-40B4-BE49-F238E27FC236}">
                <a16:creationId xmlns:a16="http://schemas.microsoft.com/office/drawing/2014/main" id="{BF5A61BA-2D66-244D-8546-365D5B0C0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4686" y="947009"/>
            <a:ext cx="9768114" cy="508568"/>
          </a:xfrm>
        </p:spPr>
        <p:txBody>
          <a:bodyPr>
            <a:normAutofit/>
          </a:bodyPr>
          <a:lstStyle/>
          <a:p>
            <a:r>
              <a:rPr lang="fr-FR" dirty="0">
                <a:latin typeface="Poppins" pitchFamily="2" charset="77"/>
                <a:cs typeface="Poppins" pitchFamily="2" charset="77"/>
              </a:rPr>
              <a:t>Couleurs</a:t>
            </a:r>
            <a:endParaRPr dirty="0">
              <a:latin typeface="Poppins" pitchFamily="2" charset="77"/>
              <a:cs typeface="Poppins" pitchFamily="2" charset="77"/>
            </a:endParaRPr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90B277C9-45B9-2845-8589-76F88948DD5B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0217B330-993C-C24C-A29D-645268CB86B7}" type="slidenum">
              <a:rPr lang="fr-FR" noProof="1" smtClean="0"/>
              <a:pPr/>
              <a:t>5</a:t>
            </a:fld>
            <a:endParaRPr lang="fr-FR" noProof="1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620A3A0F-22CC-4FD8-B3E8-2437EDE972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5527" y="1707463"/>
            <a:ext cx="3688400" cy="457240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CD7A5BF9-4836-4AF4-9F76-0BD83933FD79}"/>
              </a:ext>
            </a:extLst>
          </p:cNvPr>
          <p:cNvSpPr txBox="1"/>
          <p:nvPr/>
        </p:nvSpPr>
        <p:spPr>
          <a:xfrm>
            <a:off x="1204686" y="1795371"/>
            <a:ext cx="3329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Arrière plant, Header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4A2BC091-A856-4DF2-9AC2-0C0A519B06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0212" y="2433871"/>
            <a:ext cx="3642676" cy="510584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0AF5AD2E-3524-4102-9A0C-C774498B68AA}"/>
              </a:ext>
            </a:extLst>
          </p:cNvPr>
          <p:cNvSpPr txBox="1"/>
          <p:nvPr/>
        </p:nvSpPr>
        <p:spPr>
          <a:xfrm>
            <a:off x="1204686" y="2504497"/>
            <a:ext cx="3180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Icônes, </a:t>
            </a:r>
            <a:r>
              <a:rPr lang="fr-BE" dirty="0" err="1"/>
              <a:t>footer</a:t>
            </a:r>
            <a:endParaRPr lang="fr-BE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B5F7B8DD-E5B1-4F64-90A5-D44938ACE61B}"/>
              </a:ext>
            </a:extLst>
          </p:cNvPr>
          <p:cNvSpPr txBox="1"/>
          <p:nvPr/>
        </p:nvSpPr>
        <p:spPr>
          <a:xfrm>
            <a:off x="1204686" y="3105834"/>
            <a:ext cx="23886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Boutons</a:t>
            </a:r>
          </a:p>
          <a:p>
            <a:endParaRPr lang="fr-BE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6808C08F-DE10-4614-AC43-7757C6ED848E}"/>
              </a:ext>
            </a:extLst>
          </p:cNvPr>
          <p:cNvSpPr txBox="1"/>
          <p:nvPr/>
        </p:nvSpPr>
        <p:spPr>
          <a:xfrm>
            <a:off x="4871021" y="1797788"/>
            <a:ext cx="784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Blanc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8A7F3930-0EF0-4A04-8B36-538382476C4D}"/>
              </a:ext>
            </a:extLst>
          </p:cNvPr>
          <p:cNvSpPr txBox="1"/>
          <p:nvPr/>
        </p:nvSpPr>
        <p:spPr>
          <a:xfrm>
            <a:off x="1204686" y="4594712"/>
            <a:ext cx="8117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Il faudra éviter les couleurs sombres et trop vive.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48A6C8C0-B454-45A2-B0C9-0782B7A5F15D}"/>
              </a:ext>
            </a:extLst>
          </p:cNvPr>
          <p:cNvSpPr txBox="1"/>
          <p:nvPr/>
        </p:nvSpPr>
        <p:spPr>
          <a:xfrm>
            <a:off x="1204686" y="3694635"/>
            <a:ext cx="2098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Texte</a:t>
            </a: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9EC7A971-39F9-4C59-8BDA-B491B67552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5527" y="3688542"/>
            <a:ext cx="3147333" cy="381033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8EC079CF-4F3F-1755-3E10-A960B618D8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80212" y="2414431"/>
            <a:ext cx="3648584" cy="504895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F3F816BF-C400-3D05-2FBC-774C01F60E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12869" y="3130963"/>
            <a:ext cx="3753715" cy="369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643764"/>
      </p:ext>
    </p:extLst>
  </p:cSld>
  <p:clrMapOvr>
    <a:masterClrMapping/>
  </p:clrMapOvr>
</p:sld>
</file>

<file path=ppt/theme/theme1.xml><?xml version="1.0" encoding="utf-8"?>
<a:theme xmlns:a="http://schemas.openxmlformats.org/drawingml/2006/main" name="Light">
  <a:themeElements>
    <a:clrScheme name="Template_Charte">
      <a:dk1>
        <a:srgbClr val="1F1C1E"/>
      </a:dk1>
      <a:lt1>
        <a:srgbClr val="1F1C1E"/>
      </a:lt1>
      <a:dk2>
        <a:srgbClr val="334FFE"/>
      </a:dk2>
      <a:lt2>
        <a:srgbClr val="06FACC"/>
      </a:lt2>
      <a:accent1>
        <a:srgbClr val="FCE026"/>
      </a:accent1>
      <a:accent2>
        <a:srgbClr val="F1F2F1"/>
      </a:accent2>
      <a:accent3>
        <a:srgbClr val="FFFFFF"/>
      </a:accent3>
      <a:accent4>
        <a:srgbClr val="FFFFFF"/>
      </a:accent4>
      <a:accent5>
        <a:srgbClr val="FFFFFF"/>
      </a:accent5>
      <a:accent6>
        <a:srgbClr val="1F1C1E"/>
      </a:accent6>
      <a:hlink>
        <a:srgbClr val="09081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127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4408</TotalTime>
  <Words>205</Words>
  <Application>Microsoft Office PowerPoint</Application>
  <PresentationFormat>Grand écran</PresentationFormat>
  <Paragraphs>34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0" baseType="lpstr">
      <vt:lpstr>Arial</vt:lpstr>
      <vt:lpstr>Calibri</vt:lpstr>
      <vt:lpstr>Poppins</vt:lpstr>
      <vt:lpstr>Trebuchet MS</vt:lpstr>
      <vt:lpstr>Light</vt:lpstr>
      <vt:lpstr>Charte graphique - Fournimat</vt:lpstr>
      <vt:lpstr>Présentation de la société.</vt:lpstr>
      <vt:lpstr>Le site web</vt:lpstr>
      <vt:lpstr>Paramètres.</vt:lpstr>
      <vt:lpstr>Couleurs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Marion Mathus</dc:creator>
  <cp:lastModifiedBy>Anthony Chaufoureau</cp:lastModifiedBy>
  <cp:revision>649</cp:revision>
  <dcterms:created xsi:type="dcterms:W3CDTF">2019-10-31T14:12:19Z</dcterms:created>
  <dcterms:modified xsi:type="dcterms:W3CDTF">2022-06-24T14:25:20Z</dcterms:modified>
</cp:coreProperties>
</file>