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817C343-82D9-4523-B9BE-6F33F3BA78E4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B7107DB-7602-4FC5-AC1B-6267815434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955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C343-82D9-4523-B9BE-6F33F3BA78E4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07DB-7602-4FC5-AC1B-6267815434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213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C343-82D9-4523-B9BE-6F33F3BA78E4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07DB-7602-4FC5-AC1B-6267815434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8134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C343-82D9-4523-B9BE-6F33F3BA78E4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07DB-7602-4FC5-AC1B-626781543491}" type="slidenum">
              <a:rPr lang="es-MX" smtClean="0"/>
              <a:t>‹Nº›</a:t>
            </a:fld>
            <a:endParaRPr lang="es-MX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7817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C343-82D9-4523-B9BE-6F33F3BA78E4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07DB-7602-4FC5-AC1B-6267815434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5725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C343-82D9-4523-B9BE-6F33F3BA78E4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07DB-7602-4FC5-AC1B-6267815434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6678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C343-82D9-4523-B9BE-6F33F3BA78E4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07DB-7602-4FC5-AC1B-6267815434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8526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C343-82D9-4523-B9BE-6F33F3BA78E4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07DB-7602-4FC5-AC1B-6267815434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0699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C343-82D9-4523-B9BE-6F33F3BA78E4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07DB-7602-4FC5-AC1B-6267815434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862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C343-82D9-4523-B9BE-6F33F3BA78E4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07DB-7602-4FC5-AC1B-6267815434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768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C343-82D9-4523-B9BE-6F33F3BA78E4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07DB-7602-4FC5-AC1B-6267815434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482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C343-82D9-4523-B9BE-6F33F3BA78E4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07DB-7602-4FC5-AC1B-6267815434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000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C343-82D9-4523-B9BE-6F33F3BA78E4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07DB-7602-4FC5-AC1B-6267815434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489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C343-82D9-4523-B9BE-6F33F3BA78E4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07DB-7602-4FC5-AC1B-6267815434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518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C343-82D9-4523-B9BE-6F33F3BA78E4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07DB-7602-4FC5-AC1B-6267815434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652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C343-82D9-4523-B9BE-6F33F3BA78E4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07DB-7602-4FC5-AC1B-6267815434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385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C343-82D9-4523-B9BE-6F33F3BA78E4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07DB-7602-4FC5-AC1B-6267815434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214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C343-82D9-4523-B9BE-6F33F3BA78E4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107DB-7602-4FC5-AC1B-6267815434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62635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63;p13">
            <a:extLst>
              <a:ext uri="{FF2B5EF4-FFF2-40B4-BE49-F238E27FC236}">
                <a16:creationId xmlns:a16="http://schemas.microsoft.com/office/drawing/2014/main" id="{F4F9A62C-40BA-FC74-62A5-F36C1E83D00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93163" y="89619"/>
            <a:ext cx="2470200" cy="24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7B0A998-3F5D-1FE7-A460-DFAECD993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663" y="1235100"/>
            <a:ext cx="8791575" cy="2387600"/>
          </a:xfrm>
        </p:spPr>
        <p:txBody>
          <a:bodyPr/>
          <a:lstStyle/>
          <a:p>
            <a:pPr algn="just"/>
            <a:r>
              <a:rPr lang="en-US" dirty="0"/>
              <a:t>System for event detection from text data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411D4B-7895-14C1-E4C8-758397E47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7449" y="3967138"/>
            <a:ext cx="8791575" cy="1655762"/>
          </a:xfrm>
        </p:spPr>
        <p:txBody>
          <a:bodyPr/>
          <a:lstStyle/>
          <a:p>
            <a:pPr algn="just"/>
            <a:r>
              <a:rPr lang="es-MX" dirty="0" err="1">
                <a:solidFill>
                  <a:schemeClr val="tx1"/>
                </a:solidFill>
              </a:rPr>
              <a:t>Present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err="1">
                <a:solidFill>
                  <a:schemeClr val="tx1"/>
                </a:solidFill>
              </a:rPr>
              <a:t>by</a:t>
            </a:r>
            <a:r>
              <a:rPr lang="es-MX" dirty="0">
                <a:solidFill>
                  <a:schemeClr val="tx1"/>
                </a:solidFill>
              </a:rPr>
              <a:t> Efren Plascencia JR.</a:t>
            </a:r>
          </a:p>
          <a:p>
            <a:pPr algn="just"/>
            <a:r>
              <a:rPr lang="es-MX" dirty="0" err="1">
                <a:solidFill>
                  <a:schemeClr val="tx1"/>
                </a:solidFill>
              </a:rPr>
              <a:t>Class</a:t>
            </a:r>
            <a:r>
              <a:rPr lang="es-MX" dirty="0">
                <a:solidFill>
                  <a:schemeClr val="tx1"/>
                </a:solidFill>
              </a:rPr>
              <a:t>: Software </a:t>
            </a:r>
            <a:r>
              <a:rPr lang="es-MX" dirty="0" err="1">
                <a:solidFill>
                  <a:schemeClr val="tx1"/>
                </a:solidFill>
              </a:rPr>
              <a:t>Configuration</a:t>
            </a:r>
            <a:r>
              <a:rPr lang="es-MX" dirty="0">
                <a:solidFill>
                  <a:schemeClr val="tx1"/>
                </a:solidFill>
              </a:rPr>
              <a:t> Management</a:t>
            </a:r>
          </a:p>
        </p:txBody>
      </p:sp>
    </p:spTree>
    <p:extLst>
      <p:ext uri="{BB962C8B-B14F-4D97-AF65-F5344CB8AC3E}">
        <p14:creationId xmlns:p14="http://schemas.microsoft.com/office/powerpoint/2010/main" val="240371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13B75-1E78-C69D-6227-30D5EE6C3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Description</a:t>
            </a:r>
            <a:r>
              <a:rPr lang="es-MX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0573F7-3DC4-DBD1-993A-DB6308931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system with the ability to identify events present in texts, with the ability to receive inputs in different formats such as the entry of a Wikipedia link, texts in .txt format or inputs written in the system, where the events are displayed detected in a tabular manner and a graphical interface based on the creation of a timeline or graph from the detected events.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5554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CB5DF-9439-7684-6E99-E74845822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Requirements </a:t>
            </a:r>
            <a:r>
              <a:rPr lang="es-MX" dirty="0" err="1"/>
              <a:t>functional</a:t>
            </a:r>
            <a:r>
              <a:rPr lang="es-MX" dirty="0"/>
              <a:t> and no-</a:t>
            </a:r>
            <a:r>
              <a:rPr lang="es-MX" dirty="0" err="1"/>
              <a:t>functional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C640A1-DEA7-A329-CE8B-0AFC7FA50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371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E8B9A-2026-80AC-D2A9-302D29BD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Functional</a:t>
            </a:r>
            <a:r>
              <a:rPr lang="es-MX" dirty="0"/>
              <a:t> </a:t>
            </a:r>
            <a:r>
              <a:rPr lang="es-MX" dirty="0" err="1"/>
              <a:t>requirements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A69D02-82DA-C3BD-27DB-5227AB21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The system will have the ability to collect information through the network from Wikipedia links (web scraping)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The system will have the ability to receive information in .txt format.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The system will have the ability to receive all the information typed by the user in a specific module of the system.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The system will have the ability to created users.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6246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3935-5103-0050-7404-C4633AFB9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Functional</a:t>
            </a:r>
            <a:r>
              <a:rPr lang="es-MX" dirty="0"/>
              <a:t> </a:t>
            </a:r>
            <a:r>
              <a:rPr lang="es-MX" dirty="0" err="1"/>
              <a:t>requirements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D58199-16A3-2C77-E0F1-790F5C5F3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The system will have the ability of save the data that has been analyzed previously by the user in his account.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The visualization of the data will be graphically (timeline or graph) and the summaries in tabular form.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The system will control access and allow it only to authorized users. Users must log in to the system with a username and password.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184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BEF61-086C-5B72-A85F-D405E4EF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Non-</a:t>
            </a:r>
            <a:r>
              <a:rPr lang="es-MX" dirty="0" err="1"/>
              <a:t>functional</a:t>
            </a:r>
            <a:r>
              <a:rPr lang="es-MX" dirty="0"/>
              <a:t> </a:t>
            </a:r>
            <a:r>
              <a:rPr lang="es-MX" dirty="0" err="1"/>
              <a:t>requirements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65CEE9-4CEB-6359-64A7-C2C4385A4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Any exchange of data via the Internet carried out by the software will be carried out through the http protocol.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The information related to the user account must be protected by some type of encryption.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The system to display informative messages in case it </a:t>
            </a:r>
            <a:r>
              <a:rPr lang="en-US"/>
              <a:t>occurs errors.</a:t>
            </a: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The graphical interface must be informative and user friendly.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69691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24</TotalTime>
  <Words>292</Words>
  <Application>Microsoft Office PowerPoint</Application>
  <PresentationFormat>Panorámica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Tw Cen MT</vt:lpstr>
      <vt:lpstr>Wingdings</vt:lpstr>
      <vt:lpstr>Circuito</vt:lpstr>
      <vt:lpstr>System for event detection from text data</vt:lpstr>
      <vt:lpstr>Description </vt:lpstr>
      <vt:lpstr>Requirements functional and no-functional</vt:lpstr>
      <vt:lpstr>Functional requirements</vt:lpstr>
      <vt:lpstr>Functional requirements</vt:lpstr>
      <vt:lpstr>Non-functional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for event detection from text data</dc:title>
  <dc:creator>PLASCENCIA JR, EFREN</dc:creator>
  <cp:lastModifiedBy>PLASCENCIA JR, EFREN</cp:lastModifiedBy>
  <cp:revision>6</cp:revision>
  <dcterms:created xsi:type="dcterms:W3CDTF">2023-09-01T15:02:05Z</dcterms:created>
  <dcterms:modified xsi:type="dcterms:W3CDTF">2023-09-01T16:10:24Z</dcterms:modified>
</cp:coreProperties>
</file>