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Franklin Gothic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bold.fntdata"/><Relationship Id="rId15" Type="http://schemas.openxmlformats.org/officeDocument/2006/relationships/slide" Target="slides/slide9.xml"/><Relationship Id="rId37" Type="http://schemas.openxmlformats.org/officeDocument/2006/relationships/font" Target="fonts/FranklinGothic-bold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827ccd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827ccd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f5fdbd0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f5fdbd0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f5fdbd0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f5fdbd0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f5fdbd0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f5fdbd0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f5fdbd0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f5fdbd0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5fdbd0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5fdbd0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f5fdbd0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f5fdbd0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f5fdbd0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f5fdbd0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f5fdbd0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f5fdbd0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f5fdbd04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f5fdbd04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f5fdbd0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f5fdbd0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f5fdbd0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f5fdbd0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f5fdbd0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f5fdbd0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f5fdbd0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f5fdbd0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f5fdbd0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f5fdbd0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f5fdbd0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f5fdbd0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0827ccd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0827ccd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5fdbd0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5fdbd0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f5fdbd0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f5fdbd0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827cc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827cc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0827cc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0827cc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827ccd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827ccd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827ccd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827ccd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5fdbd0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f5fdbd0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as documentation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do I use your library? Function? Package?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Look at the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Documentation gets out of date.  Easier to keep tests ‘green’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Think of a tests as a communication language.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at the coding level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functions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programmer expectations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Control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after </a:t>
            </a:r>
            <a:r>
              <a:rPr lang="en"/>
              <a:t>software</a:t>
            </a:r>
            <a:r>
              <a:rPr lang="en"/>
              <a:t> is done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Integration testing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End to End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the activity of the Quality Team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Tools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Gherkin example from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Pytest - A powerful tool, can be used at all levels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Has lots of useful plugins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Skill:  Automate Testing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add a test?  Wrong question…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so easy to add one, and invert the question, when would you ‘not’ add a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a habit to set up default testing so that it is nearly effortless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techniques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to test - </a:t>
            </a:r>
            <a:r>
              <a:rPr lang="en"/>
              <a:t>during</a:t>
            </a:r>
            <a:r>
              <a:rPr lang="en"/>
              <a:t> development: test what will slow you down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Usual Suspects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Extremes 0, max number, large number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Types, pass a string where expected an int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Non sensical values (the unexpected)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Testing the `invariants`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Divide and conquer - ddmin 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- A branching point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has a lot of similarities, but has it’s own unique challenges.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Focus is on testing the output of processing steps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 the concept of ‘invariants’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data is unique, required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format should be enforced (zip code for example)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data is private, and should be hashed, obfuscated.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- DBT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Completely </a:t>
            </a:r>
            <a:r>
              <a:rPr lang="en"/>
              <a:t>different</a:t>
            </a:r>
            <a:r>
              <a:rPr lang="en"/>
              <a:t> approach than writing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still focus on the invariants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= Data Build Tool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Focuses on SQL as the testing language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You use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YAML configuration files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Python code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SQL templates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output ‘compiled’ SQL.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Than</a:t>
            </a:r>
            <a:r>
              <a:rPr lang="en"/>
              <a:t> the SQL is deployed against a platform like pyspark, where it is executed to ‘validate’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to DBT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Saves you time by templatizing SQL.  Write once and reuse on many </a:t>
            </a:r>
            <a:r>
              <a:rPr lang="en"/>
              <a:t>similar</a:t>
            </a:r>
            <a:r>
              <a:rPr lang="en"/>
              <a:t> cases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Configuration and templates can be versioned in git as code.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Has command line interface, or web interface.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Connects to data storage platforms, so it can run in snowflake, or any environment where the SQL can be executed.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test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Tests should put you ‘on rails’ to move forward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anything you usually manually test - change your habit from ‘manual test check…’ to ‘always run automated test’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Build up test suite (fast running tests)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Tests function output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Important to test complex items like regex’ - </a:t>
            </a:r>
            <a:r>
              <a:rPr b="1" lang="en"/>
              <a:t>I can’t stress this case enough</a:t>
            </a:r>
            <a:endParaRPr b="1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Another good reason to wrap regex in functions and not comments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Testing and coding are like Yin/Yan, not separate activities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shares the same goal as the other practices:  To improve efficiency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is not confined to the coding activity, but happens </a:t>
            </a:r>
            <a:r>
              <a:rPr lang="en"/>
              <a:t>before</a:t>
            </a:r>
            <a:r>
              <a:rPr lang="en"/>
              <a:t>, during, and after.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a business perspective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Cost increases the </a:t>
            </a:r>
            <a:r>
              <a:rPr lang="en"/>
              <a:t>further</a:t>
            </a:r>
            <a:r>
              <a:rPr lang="en"/>
              <a:t> along a bug goes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Difficulty to fix increases the with time as well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Exceptions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quick to set up as Asserts, but give you lots more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try/except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key:  Efficiency will be based on the `message` you return.  </a:t>
            </a:r>
            <a:r>
              <a:rPr b="1" lang="en"/>
              <a:t>How much time does the message save you in the future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Randomness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Randomness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series of values is `random` if you can NOT predict the </a:t>
            </a:r>
            <a:r>
              <a:rPr lang="en"/>
              <a:t>next value given all the previous values up to present.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That definition does say anything about repeatable (example of automata)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also does not say anything about the `distribution` of randomness (think slot machines)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approach randomness</a:t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Set the `seed` or start time of a random sequence.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 series will be repeatable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Set the distribution of a random series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This will give you repeatable results over a large series of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Jupyter Notebooks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are very convenient for exploration, not so much for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functions are the reverse.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the two approaches.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functions and push them off to files, then import them.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Run unit/pytests on those functions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Reusable library of tested functions is the goal here.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and specify environment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Standardize by </a:t>
            </a:r>
            <a:r>
              <a:rPr lang="en"/>
              <a:t>automating environment with configuration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version of Python? (True story of bug….)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version of packages.  Use `pip freeze`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for Pull Requests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setup of the environment and run ALL the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Pull Review technique that helped us catch lots of setup bugs, and reduce lost time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Reviewer should start with a clean environment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Git pull branch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Run setup automation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Run tests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books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 : Kent beck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Testing with Pytest: Okken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Cucumber for Java Book: Carter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Programs 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efficiency as the ultimate goal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and how much to test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Types of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Behavioral - Capture with Gherkin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Unit level tests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End to End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Control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Special Nuances for Data Science/Data Engineering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 Randomness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testing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Traditional waterfall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Assurance - before work begins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Software unit/module tests - during work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Control - post coding, end-to-end-testing (acceptance testing)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TDD = Test Driven Development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Write tests before and during testing.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Let the tests drive the coding instead of the other way around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or Test Driven Design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Practice of tightly knit, looped three activities: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Coding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Refactoring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Write the tests that will pass when you’re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Red Green Refactor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Write a test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Watch it go RED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Write some code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Watch it go GREEN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REFACTOR until code is clean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guide you as you develop SW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Maxim from SW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work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right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implies that after getting it to work you refactor to make it right.  Protect working code with tests.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are the ‘rails’ that keep the code working through the phases.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‘refactoring’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Refactoring is </a:t>
            </a:r>
            <a:r>
              <a:rPr lang="en"/>
              <a:t>particularly focused on writing code to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Improve readability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Adding safe guards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Object orientating code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Restructuring for better design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contrast to `coding` it doesn’t lead to new functionality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tests should pass as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Main goal, again, is to make future work efficient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 are entire books written on just this subject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Behavior Driven Development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works by having developers write tests around code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works by having the expectations tested by clearly defined expectations.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They are practiced in </a:t>
            </a:r>
            <a:r>
              <a:rPr lang="en"/>
              <a:t>overlapping</a:t>
            </a:r>
            <a:r>
              <a:rPr lang="en"/>
              <a:t> phases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BDD can be driven by external holders with an adequate ‘test’ language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Gherkin type testing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 of testing relies on a scripted series of questions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Great way to capture high level behavior/expecations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Given…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Then…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When…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to provide language to non-programmers and build code to convert these to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