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3;p25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879360" y="972000"/>
            <a:ext cx="256320" cy="256320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10800000">
            <a:off x="4211640" y="2688120"/>
            <a:ext cx="196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fad825"/>
            </a:solidFill>
            <a:prstDash val="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8941680" y="650520"/>
            <a:ext cx="201240" cy="4245480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7520" cy="1427760"/>
          </a:xfrm>
          <a:prstGeom prst="rect">
            <a:avLst/>
          </a:prstGeom>
          <a:ln>
            <a:noFill/>
          </a:ln>
        </p:spPr>
      </p:pic>
      <p:pic>
        <p:nvPicPr>
          <p:cNvPr id="43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713880" y="741240"/>
            <a:ext cx="278640" cy="27864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7520" cy="1427760"/>
          </a:xfrm>
          <a:prstGeom prst="rect">
            <a:avLst/>
          </a:prstGeom>
          <a:ln>
            <a:noFill/>
          </a:ln>
        </p:spPr>
      </p:pic>
      <p:pic>
        <p:nvPicPr>
          <p:cNvPr id="84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13880" y="741240"/>
            <a:ext cx="278640" cy="27864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7520" cy="142776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13880" y="741240"/>
            <a:ext cx="278640" cy="27864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918720" y="1805040"/>
            <a:ext cx="72986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Database Design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041920" y="2872080"/>
            <a:ext cx="493344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Data Engineering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Constraints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9000" y="1369800"/>
            <a:ext cx="80492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Basic constraints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not null, invalid data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Check constraints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field-level constraint, table-level constraint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Primary key constraint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two records in table can’t have same primary key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Uniqueness constraint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can add this requirement to preserve uniqueness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Foreign key constraint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a record’s values in one table must match the values in another table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Understanding User Needs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31520" y="118872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Design is a Translation Process</a:t>
            </a: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Bring a List of Questions to understand: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functionality, data needs, data integrity, security, environment</a:t>
            </a: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Meet the People and Learn Who’s Who</a:t>
            </a:r>
            <a:br/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Executive Champion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is highest ranking customer driving the project – very important to have one!</a:t>
            </a: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Pick the Customers’ Brains</a:t>
            </a: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Get to Understand the Current User’s Experience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Understanding User Needs, contd.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29000" y="136980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Write the Requirements Document: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spell out what you’re planning to build and what it will 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Make Use Cases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this is a script the user can follow to solve a particular, realistic problem they will need to solve.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includes Goals, Summary, Actors, Pre- and post-conditions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Decide Feasibility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take a step back and decide whether the project is feasible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Table of Contents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29000" y="136512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Goals of Effective DB Design</a:t>
            </a: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Database Types</a:t>
            </a: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Relational DB Fundamentals</a:t>
            </a:r>
            <a:endParaRPr b="0" lang="en-US" sz="1800" spc="-1" strike="noStrike">
              <a:latin typeface="Arial"/>
            </a:endParaRPr>
          </a:p>
          <a:p>
            <a:pPr marL="343080" indent="-25308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Understanding User Needs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Goals of Effective DB Design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9000" y="136980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Properly designing a db makes it more useful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db has CRUD properties: CREATE, READ, UPDATE, DELETE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Considerations include scalability, redundancy, consistency, backups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guarding against invalid data, security and permissioning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Transactions should be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atomic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either all updates happen or not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Database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29000" y="136980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Our work will cover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relational dbs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contains tables with rows &amp; columns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tables may be related based on one or more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Most dbs are relational. This means they can leverage SQL.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Other types include spreadsheets, hierarchical dbs, XML, Graph dbs, Object dbs, and Document dbs.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alternative databases can leverage specific data structures (or lack of structure for document db).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Database Types – Relational DBs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29000" y="136980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Some of the important features: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Types – each column uses one data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Constraints – examples include NON-NULL values, foreign key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Referential Integrity – based on constraints, the db may prevent you from entering invalid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Joins – related records from multiple tables may be combined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 Fundamentals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729000" y="136980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Tables contain rows (tuples, records) and columns (attributes, fields)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Tables use keys for identifying records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Primary key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one or more fields to uniquely identify records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Foreign key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A key that is used in another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Indexes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a structure used for efficient search of records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Constraints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restrictions on the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Next, we provide details for each of these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Primary Key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29000" y="136296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primary key is a unique identifier for a record. It can’t be null.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Multiple fields may be used as the primary key (example: ticker, date)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613600" y="2644200"/>
            <a:ext cx="3146760" cy="220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Foreign Key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70800" y="137664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bottom table contains course data including the primary key: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courseId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top table includes student data and the courseId.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Since courseId originates in the course table,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is a foreign key in the top 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foreign key helps preserve referential integrity.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Example: If a value isn’t in the original table, it cannot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be inserted into the table containing the foreign key.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943600" y="2651760"/>
            <a:ext cx="3200040" cy="232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31120" y="690480"/>
            <a:ext cx="73101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Indexes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29000" y="1369800"/>
            <a:ext cx="73098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Indexes allow efficient search (example: index at the back of a book)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Provides a lookup based on one or more fields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Primary key is an index by default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They must be built and maintained. Only build indexes if you’ll use them.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2022-04-26T06:37:41Z</dcterms:modified>
  <cp:revision>32</cp:revision>
  <dc:subject/>
  <dc:title/>
</cp:coreProperties>
</file>