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61080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82560" y="131220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13904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61080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82560" y="3155040"/>
            <a:ext cx="23536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139040" y="714240"/>
            <a:ext cx="7310880" cy="312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352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885560" y="315504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3904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885560" y="1312200"/>
            <a:ext cx="356760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139040" y="3155040"/>
            <a:ext cx="7310880" cy="168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3;p2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279320" y="865800"/>
            <a:ext cx="4275000" cy="1575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0" y="1229400"/>
            <a:ext cx="4447800" cy="44503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3879360" y="972000"/>
            <a:ext cx="257040" cy="257040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 rot="10800000">
            <a:off x="4210920" y="2688840"/>
            <a:ext cx="196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ad825"/>
            </a:solidFill>
            <a:prstDash val="dot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129640" y="2760840"/>
            <a:ext cx="2830680" cy="2072880"/>
          </a:xfrm>
          <a:prstGeom prst="rect">
            <a:avLst/>
          </a:prstGeom>
        </p:spPr>
        <p:txBody>
          <a:bodyPr lIns="0" rIns="0" tIns="0" bIns="343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8941680" y="650520"/>
            <a:ext cx="201960" cy="4246200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8240" cy="1428480"/>
          </a:xfrm>
          <a:prstGeom prst="rect">
            <a:avLst/>
          </a:prstGeom>
          <a:ln>
            <a:noFill/>
          </a:ln>
        </p:spPr>
      </p:pic>
      <p:pic>
        <p:nvPicPr>
          <p:cNvPr id="44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713880" y="741240"/>
            <a:ext cx="279360" cy="2793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343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62;p15" descr=""/>
          <p:cNvPicPr/>
          <p:nvPr/>
        </p:nvPicPr>
        <p:blipFill>
          <a:blip r:embed="rId2"/>
          <a:stretch/>
        </p:blipFill>
        <p:spPr>
          <a:xfrm>
            <a:off x="9605160" y="1373400"/>
            <a:ext cx="228240" cy="1428480"/>
          </a:xfrm>
          <a:prstGeom prst="rect">
            <a:avLst/>
          </a:prstGeom>
          <a:ln>
            <a:noFill/>
          </a:ln>
        </p:spPr>
      </p:pic>
      <p:pic>
        <p:nvPicPr>
          <p:cNvPr id="85" name="Google Shape;63;p15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9040" y="714240"/>
            <a:ext cx="7310880" cy="674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3880" y="741240"/>
            <a:ext cx="279360" cy="27936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39040" y="1312200"/>
            <a:ext cx="7310880" cy="3527640"/>
          </a:xfrm>
          <a:prstGeom prst="rect">
            <a:avLst/>
          </a:prstGeom>
        </p:spPr>
        <p:txBody>
          <a:bodyPr lIns="0" rIns="0" tIns="0" bIns="34308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918720" y="1805040"/>
            <a:ext cx="7299360" cy="64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Franklin Gothic"/>
                <a:ea typeface="Franklin Gothic"/>
              </a:rPr>
              <a:t>Database Design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2041920" y="2872080"/>
            <a:ext cx="4934160" cy="2072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Data Engineering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School of Data Science 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i="1" lang="en-US" sz="2100" spc="-1" strike="noStrike">
                <a:solidFill>
                  <a:srgbClr val="000000"/>
                </a:solidFill>
                <a:latin typeface="Calibri"/>
                <a:ea typeface="Calibri"/>
              </a:rPr>
              <a:t>University of Virginia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Table of Contents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9000" y="136512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Goals of Effective DB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Database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Relational DB Fundamentals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Understanding User Needs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Translating User Needs into Data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3800">
              <a:lnSpc>
                <a:spcPct val="114000"/>
              </a:lnSpc>
              <a:spcBef>
                <a:spcPts val="901"/>
              </a:spcBef>
              <a:buClr>
                <a:srgbClr val="e27431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Normalizing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Goals of Effective DB Design</a:t>
            </a:r>
            <a:br/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Database Types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Relational DB Fundamentals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Understanding User Needs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1131120" y="690480"/>
            <a:ext cx="783000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Translating Needs into Data Models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31120" y="690480"/>
            <a:ext cx="7310880" cy="67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0000"/>
                </a:solidFill>
                <a:latin typeface="Georgia"/>
                <a:ea typeface="Georgia"/>
              </a:rPr>
              <a:t>Normalizing Data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9000" y="1369800"/>
            <a:ext cx="7310520" cy="359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43080">
            <a:noAutofit/>
          </a:bodyPr>
          <a:p>
            <a:pPr>
              <a:lnSpc>
                <a:spcPct val="114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4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2022-04-25T11:45:26Z</dcterms:modified>
  <cp:revision>5</cp:revision>
  <dc:subject/>
  <dc:title/>
</cp:coreProperties>
</file>