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7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6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1c73ac4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1c73ac4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1c73ac4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1c73ac4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1c73ac4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1c73ac4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1c73ac4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1c73ac4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1c73ac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1c73ac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1c73ac4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1c73ac4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1c73ac4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1c73ac4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1c73ac4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1c73ac4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1c73ac4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1c73ac4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1c73ac4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1c73ac4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1c73ac4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1c73ac4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Snowflake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Data Lake in the Cloud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Time Travel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the Enterprise version this feature is fully developed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Allows you to ‘rewind’ your database to a previous point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Snowflake: SQL is universal language but…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allows UDFs and procedures.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UDF = User Defined Functions that can take variables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Procedures are like scripts inside snowflake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UDFs currently support SQL, javascript, java, and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This is very useful for automation, and pipelines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Snowflake: Sample UDF in js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142939" y="1290932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 SQL to </a:t>
            </a:r>
            <a:r>
              <a:rPr lang="en"/>
              <a:t>create</a:t>
            </a:r>
            <a:r>
              <a:rPr lang="en"/>
              <a:t> a UDF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‘body’ in this case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is in `$$` quotes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just like a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you can build and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to load into snowflake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easily.  Version it in github.</a:t>
            </a:r>
            <a:endParaRPr/>
          </a:p>
        </p:txBody>
      </p:sp>
      <p:pic>
        <p:nvPicPr>
          <p:cNvPr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550" y="1389363"/>
            <a:ext cx="4572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weeks lab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get familiar with Snowflake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a trial account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Explore loading data from our hard drive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Run SQL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will see it is quite fast and easy to get up and running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lecture, we’ll look at DBT, and how DBT/Airflow and Snowflake can work together!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Snowflake: Database, Data Lake …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Snowflake?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Fully managed SaaS (Software as a Service)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Single platform for data warehousing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Lake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Engineering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Science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app development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As A Service or SaaS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 software to install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Always ‘on’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Low maintenance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Automatically updated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CONS: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If it breaks, you can’t fix it (no association here with SF)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Not </a:t>
            </a:r>
            <a:r>
              <a:rPr lang="en"/>
              <a:t>usually</a:t>
            </a:r>
            <a:r>
              <a:rPr lang="en"/>
              <a:t> Open Source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Most importantly, most usually costs $$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Data Cloud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Founded in 2012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Aimed at Big Data solutions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Designed from the start to be a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Cloud Based Relational Database Management System or Cloud Based RDBMS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Self described as Snowflake Data Cloud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Started as SQL database engine with auto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Architecture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main layers in its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Cloud Services = metadata, authentication, security,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Compute = Virtual *Wharehouses* or clusters of servers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Storage = Micro-partitioned and compressed.  Accessed by compute 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Snowflake: 3 Layer Architecture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00" y="1249025"/>
            <a:ext cx="6848202" cy="38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compute from storage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design </a:t>
            </a:r>
            <a:r>
              <a:rPr lang="en"/>
              <a:t>decision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Allows `Pay As You Go` compute opening door to small to mid size users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Cloud backed availability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Backups in the cloud in different regions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Cloud Enabled Scaling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Manages warehouses or clusters for you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Snowflake’s Micro Partitioning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75" y="1389375"/>
            <a:ext cx="7569400" cy="37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Data Sharing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Allows easy access to other companies or users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Sharing versus Replicating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Sharing is easy and pretty much free in same region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Sharing across regions requires replication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other words, best way to access shared data in AWS Oregon region is to have a Snowflake account in AWS Oregon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