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F7E2DD-19D5-C4F4-65D8-617590B4D9A8}" v="56" dt="2022-02-03T12:46:45.8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shman, Adam Paul (apt4c)" userId="S::apt4c@virginia.edu::f986f384-17e3-4fde-8110-f23b5242741b" providerId="AD" clId="Web-{B6F7E2DD-19D5-C4F4-65D8-617590B4D9A8}"/>
    <pc:docChg chg="modSld">
      <pc:chgData name="Tashman, Adam Paul (apt4c)" userId="S::apt4c@virginia.edu::f986f384-17e3-4fde-8110-f23b5242741b" providerId="AD" clId="Web-{B6F7E2DD-19D5-C4F4-65D8-617590B4D9A8}" dt="2022-02-03T12:46:45.864" v="42" actId="20577"/>
      <pc:docMkLst>
        <pc:docMk/>
      </pc:docMkLst>
      <pc:sldChg chg="modSp">
        <pc:chgData name="Tashman, Adam Paul (apt4c)" userId="S::apt4c@virginia.edu::f986f384-17e3-4fde-8110-f23b5242741b" providerId="AD" clId="Web-{B6F7E2DD-19D5-C4F4-65D8-617590B4D9A8}" dt="2022-02-03T12:42:37.562" v="0" actId="20577"/>
        <pc:sldMkLst>
          <pc:docMk/>
          <pc:sldMk cId="0" sldId="256"/>
        </pc:sldMkLst>
        <pc:spChg chg="mod">
          <ac:chgData name="Tashman, Adam Paul (apt4c)" userId="S::apt4c@virginia.edu::f986f384-17e3-4fde-8110-f23b5242741b" providerId="AD" clId="Web-{B6F7E2DD-19D5-C4F4-65D8-617590B4D9A8}" dt="2022-02-03T12:42:37.562" v="0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">
        <pc:chgData name="Tashman, Adam Paul (apt4c)" userId="S::apt4c@virginia.edu::f986f384-17e3-4fde-8110-f23b5242741b" providerId="AD" clId="Web-{B6F7E2DD-19D5-C4F4-65D8-617590B4D9A8}" dt="2022-02-03T12:42:48.062" v="1" actId="20577"/>
        <pc:sldMkLst>
          <pc:docMk/>
          <pc:sldMk cId="0" sldId="257"/>
        </pc:sldMkLst>
        <pc:spChg chg="mod">
          <ac:chgData name="Tashman, Adam Paul (apt4c)" userId="S::apt4c@virginia.edu::f986f384-17e3-4fde-8110-f23b5242741b" providerId="AD" clId="Web-{B6F7E2DD-19D5-C4F4-65D8-617590B4D9A8}" dt="2022-02-03T12:42:48.062" v="1" actId="20577"/>
          <ac:spMkLst>
            <pc:docMk/>
            <pc:sldMk cId="0" sldId="257"/>
            <ac:spMk id="60" creationId="{00000000-0000-0000-0000-000000000000}"/>
          </ac:spMkLst>
        </pc:spChg>
      </pc:sldChg>
      <pc:sldChg chg="addSp delSp modSp">
        <pc:chgData name="Tashman, Adam Paul (apt4c)" userId="S::apt4c@virginia.edu::f986f384-17e3-4fde-8110-f23b5242741b" providerId="AD" clId="Web-{B6F7E2DD-19D5-C4F4-65D8-617590B4D9A8}" dt="2022-02-03T12:43:58.736" v="14" actId="20577"/>
        <pc:sldMkLst>
          <pc:docMk/>
          <pc:sldMk cId="0" sldId="258"/>
        </pc:sldMkLst>
        <pc:spChg chg="mod">
          <ac:chgData name="Tashman, Adam Paul (apt4c)" userId="S::apt4c@virginia.edu::f986f384-17e3-4fde-8110-f23b5242741b" providerId="AD" clId="Web-{B6F7E2DD-19D5-C4F4-65D8-617590B4D9A8}" dt="2022-02-03T12:43:58.736" v="14" actId="20577"/>
          <ac:spMkLst>
            <pc:docMk/>
            <pc:sldMk cId="0" sldId="258"/>
            <ac:spMk id="67" creationId="{00000000-0000-0000-0000-000000000000}"/>
          </ac:spMkLst>
        </pc:spChg>
        <pc:graphicFrameChg chg="add del mod">
          <ac:chgData name="Tashman, Adam Paul (apt4c)" userId="S::apt4c@virginia.edu::f986f384-17e3-4fde-8110-f23b5242741b" providerId="AD" clId="Web-{B6F7E2DD-19D5-C4F4-65D8-617590B4D9A8}" dt="2022-02-03T12:43:43.001" v="7"/>
          <ac:graphicFrameMkLst>
            <pc:docMk/>
            <pc:sldMk cId="0" sldId="258"/>
            <ac:graphicFrameMk id="3" creationId="{F13E8409-5994-40BC-9E35-B7F35CEA91C1}"/>
          </ac:graphicFrameMkLst>
        </pc:graphicFrameChg>
      </pc:sldChg>
      <pc:sldChg chg="modSp">
        <pc:chgData name="Tashman, Adam Paul (apt4c)" userId="S::apt4c@virginia.edu::f986f384-17e3-4fde-8110-f23b5242741b" providerId="AD" clId="Web-{B6F7E2DD-19D5-C4F4-65D8-617590B4D9A8}" dt="2022-02-03T12:44:27.346" v="21" actId="20577"/>
        <pc:sldMkLst>
          <pc:docMk/>
          <pc:sldMk cId="0" sldId="259"/>
        </pc:sldMkLst>
        <pc:spChg chg="mod">
          <ac:chgData name="Tashman, Adam Paul (apt4c)" userId="S::apt4c@virginia.edu::f986f384-17e3-4fde-8110-f23b5242741b" providerId="AD" clId="Web-{B6F7E2DD-19D5-C4F4-65D8-617590B4D9A8}" dt="2022-02-03T12:44:27.346" v="21" actId="20577"/>
          <ac:spMkLst>
            <pc:docMk/>
            <pc:sldMk cId="0" sldId="259"/>
            <ac:spMk id="73" creationId="{00000000-0000-0000-0000-000000000000}"/>
          </ac:spMkLst>
        </pc:spChg>
      </pc:sldChg>
      <pc:sldChg chg="modSp">
        <pc:chgData name="Tashman, Adam Paul (apt4c)" userId="S::apt4c@virginia.edu::f986f384-17e3-4fde-8110-f23b5242741b" providerId="AD" clId="Web-{B6F7E2DD-19D5-C4F4-65D8-617590B4D9A8}" dt="2022-02-03T12:44:47.487" v="26" actId="20577"/>
        <pc:sldMkLst>
          <pc:docMk/>
          <pc:sldMk cId="0" sldId="260"/>
        </pc:sldMkLst>
        <pc:spChg chg="mod">
          <ac:chgData name="Tashman, Adam Paul (apt4c)" userId="S::apt4c@virginia.edu::f986f384-17e3-4fde-8110-f23b5242741b" providerId="AD" clId="Web-{B6F7E2DD-19D5-C4F4-65D8-617590B4D9A8}" dt="2022-02-03T12:44:47.487" v="26" actId="20577"/>
          <ac:spMkLst>
            <pc:docMk/>
            <pc:sldMk cId="0" sldId="260"/>
            <ac:spMk id="79" creationId="{00000000-0000-0000-0000-000000000000}"/>
          </ac:spMkLst>
        </pc:spChg>
      </pc:sldChg>
      <pc:sldChg chg="modSp">
        <pc:chgData name="Tashman, Adam Paul (apt4c)" userId="S::apt4c@virginia.edu::f986f384-17e3-4fde-8110-f23b5242741b" providerId="AD" clId="Web-{B6F7E2DD-19D5-C4F4-65D8-617590B4D9A8}" dt="2022-02-03T12:46:12.598" v="35" actId="20577"/>
        <pc:sldMkLst>
          <pc:docMk/>
          <pc:sldMk cId="0" sldId="262"/>
        </pc:sldMkLst>
        <pc:spChg chg="mod">
          <ac:chgData name="Tashman, Adam Paul (apt4c)" userId="S::apt4c@virginia.edu::f986f384-17e3-4fde-8110-f23b5242741b" providerId="AD" clId="Web-{B6F7E2DD-19D5-C4F4-65D8-617590B4D9A8}" dt="2022-02-03T12:46:12.598" v="35" actId="20577"/>
          <ac:spMkLst>
            <pc:docMk/>
            <pc:sldMk cId="0" sldId="262"/>
            <ac:spMk id="91" creationId="{00000000-0000-0000-0000-000000000000}"/>
          </ac:spMkLst>
        </pc:spChg>
      </pc:sldChg>
      <pc:sldChg chg="modSp">
        <pc:chgData name="Tashman, Adam Paul (apt4c)" userId="S::apt4c@virginia.edu::f986f384-17e3-4fde-8110-f23b5242741b" providerId="AD" clId="Web-{B6F7E2DD-19D5-C4F4-65D8-617590B4D9A8}" dt="2022-02-03T12:46:45.864" v="42" actId="20577"/>
        <pc:sldMkLst>
          <pc:docMk/>
          <pc:sldMk cId="0" sldId="263"/>
        </pc:sldMkLst>
        <pc:spChg chg="mod">
          <ac:chgData name="Tashman, Adam Paul (apt4c)" userId="S::apt4c@virginia.edu::f986f384-17e3-4fde-8110-f23b5242741b" providerId="AD" clId="Web-{B6F7E2DD-19D5-C4F4-65D8-617590B4D9A8}" dt="2022-02-03T12:46:45.864" v="42" actId="20577"/>
          <ac:spMkLst>
            <pc:docMk/>
            <pc:sldMk cId="0" sldId="263"/>
            <ac:spMk id="9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254ba796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254ba796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254ba796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254ba796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 basic motions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 &lt;target directory&gt;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hard links .. and 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home with 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relative to home base with ~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254ba796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254ba796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254ba796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254ba796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254ba796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254ba796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254ba796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254ba796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254ba796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254ba796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254ba796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254ba7961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Linux command line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learn about the command line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Ubiquitous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Bash is natively installed on all linux systems, and now Windows too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Battle tested and streamlined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the only way to get access to cloud servers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often faster for data inspection and processing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little cryptic to learn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Scripting is harder in bash, but possible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operations are to ‘move’ about a directory structure, and ‘see’ around you.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Move around the directory space with </a:t>
            </a:r>
            <a:r>
              <a:rPr lang="en" b="1" dirty="0"/>
              <a:t>cd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Looking around with </a:t>
            </a:r>
            <a:r>
              <a:rPr lang="en" b="1" dirty="0"/>
              <a:t>ls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Where are you with </a:t>
            </a:r>
            <a:r>
              <a:rPr lang="en" b="1" dirty="0" err="1"/>
              <a:t>pwd</a:t>
            </a:r>
            <a:endParaRPr b="1" dirty="0" err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around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Seeing what is in a directory with </a:t>
            </a:r>
            <a:r>
              <a:rPr lang="en" b="1" dirty="0"/>
              <a:t>ls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Seeing details of files with the </a:t>
            </a:r>
            <a:r>
              <a:rPr lang="en" b="1" dirty="0"/>
              <a:t>-la</a:t>
            </a:r>
            <a:r>
              <a:rPr lang="en" dirty="0"/>
              <a:t> flags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mv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mkdir</a:t>
            </a:r>
            <a:endParaRPr dirty="0" err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inside files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Using </a:t>
            </a:r>
            <a:r>
              <a:rPr lang="en" b="1" dirty="0"/>
              <a:t>cat </a:t>
            </a:r>
            <a:r>
              <a:rPr lang="en" dirty="0"/>
              <a:t>to display file content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less/more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Peeking at the top or bottom of files with </a:t>
            </a:r>
            <a:r>
              <a:rPr lang="en" b="1" dirty="0"/>
              <a:t>head</a:t>
            </a:r>
            <a:r>
              <a:rPr lang="en" dirty="0"/>
              <a:t> and </a:t>
            </a:r>
            <a:r>
              <a:rPr lang="en" b="1" dirty="0"/>
              <a:t>tail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Using command line editors </a:t>
            </a:r>
            <a:r>
              <a:rPr lang="en" b="1" dirty="0"/>
              <a:t>nano, vim</a:t>
            </a:r>
            <a:endParaRPr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Principle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Everything is a file. ( Including hardware 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Small, single-purpose programs.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chain programs together to perform complex tasks.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captive user interfaces.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Configuration data stored in text.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up on chaining programs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Most </a:t>
            </a:r>
            <a:r>
              <a:rPr lang="en" dirty="0" err="1"/>
              <a:t>linux</a:t>
            </a:r>
            <a:r>
              <a:rPr lang="en" dirty="0"/>
              <a:t> programs can use text as both input and output.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This makes it ideal for creating mini-pipelines for data processing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Common commands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grep</a:t>
            </a:r>
            <a:r>
              <a:rPr lang="en" dirty="0"/>
              <a:t> to search files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sed</a:t>
            </a:r>
            <a:r>
              <a:rPr lang="en" dirty="0"/>
              <a:t> to edit lines on the fly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awk</a:t>
            </a:r>
            <a:r>
              <a:rPr lang="en" dirty="0"/>
              <a:t> for manipulating data, and comes with a full blown language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en" dirty="0"/>
              <a:t>grep 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curl</a:t>
            </a:r>
            <a:endParaRPr dirty="0"/>
          </a:p>
          <a:p>
            <a:pPr marL="0" indent="0">
              <a:spcBef>
                <a:spcPts val="1200"/>
              </a:spcBef>
              <a:buNone/>
            </a:pPr>
            <a:r>
              <a:rPr lang="en" dirty="0"/>
              <a:t>which 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top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history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curl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Closeup on grep command</a:t>
            </a:r>
            <a:endParaRPr dirty="0"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Search for strings in files.   Flags allow you to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See which files have a certain string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See what line number a string is 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Filter content on simple string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Filter based on more powerful regex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Filtering is important because it can be basis of processing chain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Simple Light</vt:lpstr>
      <vt:lpstr>Linux command line</vt:lpstr>
      <vt:lpstr>Ubiquitous</vt:lpstr>
      <vt:lpstr>Navigation</vt:lpstr>
      <vt:lpstr>Looking around</vt:lpstr>
      <vt:lpstr>Looking inside files</vt:lpstr>
      <vt:lpstr>Linux Principle</vt:lpstr>
      <vt:lpstr>Close up on chaining programs</vt:lpstr>
      <vt:lpstr>Most</vt:lpstr>
      <vt:lpstr>Closeup on grep command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command line</dc:title>
  <cp:revision>18</cp:revision>
  <dcterms:modified xsi:type="dcterms:W3CDTF">2022-02-03T12:46:49Z</dcterms:modified>
</cp:coreProperties>
</file>