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anklin Gothic" panose="020B0604020202020204" charset="0"/>
      <p:bold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Libre Franklin" panose="020B0604020202020204" charset="0"/>
      <p:regular r:id="rId22"/>
      <p:bold r:id="rId23"/>
      <p:italic r:id="rId24"/>
      <p:boldItalic r:id="rId25"/>
    </p:embeddedFont>
    <p:embeddedFont>
      <p:font typeface="Merriweather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g/h1hGHZYkfocx5oP/7VEptdr0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33F30-B3B6-052A-5AB8-CCF284FB4A2A}" v="184" dt="2022-02-03T13:03:26.458"/>
    <p1510:client id="{B9A9734D-7ED6-4AED-A0BA-2DFF457D4406}" v="2" dt="2021-08-30T15:08:19.274"/>
    <p1510:client id="{C2E07F5E-F4F5-B5DD-DE86-864B709D4FE3}" v="23" dt="2022-02-03T12:49:36.549"/>
    <p1510:client id="{D038F9C1-56D8-B98C-B529-66CEBD06A6A7}" v="24" dt="2022-02-03T20:39:08.765"/>
    <p1510:client id="{F27626A2-D9B7-6548-72FB-BFA644240B68}" v="142" dt="2021-08-31T00:23:40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70" Type="http://customschemas.google.com/relationships/presentationmetadata" Target="metadata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8" Type="http://schemas.openxmlformats.org/officeDocument/2006/relationships/slide" Target="slides/slide6.xml"/><Relationship Id="rId7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hman, Adam Paul (apt4c)" userId="S::apt4c@virginia.edu::f986f384-17e3-4fde-8110-f23b5242741b" providerId="AD" clId="Web-{CE79006A-0192-2504-318A-8DE9B4B6FF79}"/>
    <pc:docChg chg="addSld delSld modSld sldOrd">
      <pc:chgData name="Tashman, Adam Paul (apt4c)" userId="S::apt4c@virginia.edu::f986f384-17e3-4fde-8110-f23b5242741b" providerId="AD" clId="Web-{CE79006A-0192-2504-318A-8DE9B4B6FF79}" dt="2021-08-02T17:43:54.569" v="1247" actId="20577"/>
      <pc:docMkLst>
        <pc:docMk/>
      </pc:docMkLst>
      <pc:sldChg chg="addSp delSp modSp ord">
        <pc:chgData name="Tashman, Adam Paul (apt4c)" userId="S::apt4c@virginia.edu::f986f384-17e3-4fde-8110-f23b5242741b" providerId="AD" clId="Web-{CE79006A-0192-2504-318A-8DE9B4B6FF79}" dt="2021-08-02T17:38:48.608" v="1203" actId="1076"/>
        <pc:sldMkLst>
          <pc:docMk/>
          <pc:sldMk cId="0" sldId="257"/>
        </pc:sldMkLst>
        <pc:spChg chg="add del mod">
          <ac:chgData name="Tashman, Adam Paul (apt4c)" userId="S::apt4c@virginia.edu::f986f384-17e3-4fde-8110-f23b5242741b" providerId="AD" clId="Web-{CE79006A-0192-2504-318A-8DE9B4B6FF79}" dt="2021-08-02T17:38:48.608" v="1203" actId="1076"/>
          <ac:spMkLst>
            <pc:docMk/>
            <pc:sldMk cId="0" sldId="257"/>
            <ac:spMk id="3" creationId="{F400B53B-18DD-4BDA-9457-60D138E0DCB5}"/>
          </ac:spMkLst>
        </pc:spChg>
        <pc:spChg chg="add del mod">
          <ac:chgData name="Tashman, Adam Paul (apt4c)" userId="S::apt4c@virginia.edu::f986f384-17e3-4fde-8110-f23b5242741b" providerId="AD" clId="Web-{CE79006A-0192-2504-318A-8DE9B4B6FF79}" dt="2021-08-02T17:38:24.732" v="1191"/>
          <ac:spMkLst>
            <pc:docMk/>
            <pc:sldMk cId="0" sldId="257"/>
            <ac:spMk id="5" creationId="{9D04E23C-0F61-4455-B0F8-47059AFD9B43}"/>
          </ac:spMkLst>
        </pc:spChg>
        <pc:spChg chg="del mod">
          <ac:chgData name="Tashman, Adam Paul (apt4c)" userId="S::apt4c@virginia.edu::f986f384-17e3-4fde-8110-f23b5242741b" providerId="AD" clId="Web-{CE79006A-0192-2504-318A-8DE9B4B6FF79}" dt="2021-08-02T17:38:21.639" v="1190"/>
          <ac:spMkLst>
            <pc:docMk/>
            <pc:sldMk cId="0" sldId="257"/>
            <ac:spMk id="106" creationId="{00000000-0000-0000-0000-000000000000}"/>
          </ac:spMkLst>
        </pc:spChg>
        <pc:spChg chg="del">
          <ac:chgData name="Tashman, Adam Paul (apt4c)" userId="S::apt4c@virginia.edu::f986f384-17e3-4fde-8110-f23b5242741b" providerId="AD" clId="Web-{CE79006A-0192-2504-318A-8DE9B4B6FF79}" dt="2021-08-02T17:38:00.982" v="1183"/>
          <ac:spMkLst>
            <pc:docMk/>
            <pc:sldMk cId="0" sldId="257"/>
            <ac:spMk id="107" creationId="{00000000-0000-0000-0000-000000000000}"/>
          </ac:spMkLst>
        </pc:spChg>
      </pc:sldChg>
      <pc:sldChg chg="modSp">
        <pc:chgData name="Tashman, Adam Paul (apt4c)" userId="S::apt4c@virginia.edu::f986f384-17e3-4fde-8110-f23b5242741b" providerId="AD" clId="Web-{CE79006A-0192-2504-318A-8DE9B4B6FF79}" dt="2021-08-02T17:40:29.189" v="1228" actId="20577"/>
        <pc:sldMkLst>
          <pc:docMk/>
          <pc:sldMk cId="849524179" sldId="272"/>
        </pc:sldMkLst>
        <pc:spChg chg="mod">
          <ac:chgData name="Tashman, Adam Paul (apt4c)" userId="S::apt4c@virginia.edu::f986f384-17e3-4fde-8110-f23b5242741b" providerId="AD" clId="Web-{CE79006A-0192-2504-318A-8DE9B4B6FF79}" dt="2021-08-02T17:39:15.781" v="1209" actId="20577"/>
          <ac:spMkLst>
            <pc:docMk/>
            <pc:sldMk cId="849524179" sldId="272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7:40:29.189" v="1228" actId="20577"/>
          <ac:spMkLst>
            <pc:docMk/>
            <pc:sldMk cId="849524179" sldId="272"/>
            <ac:spMk id="124" creationId="{00000000-0000-0000-0000-000000000000}"/>
          </ac:spMkLst>
        </pc:spChg>
      </pc:sldChg>
      <pc:sldChg chg="modSp">
        <pc:chgData name="Tashman, Adam Paul (apt4c)" userId="S::apt4c@virginia.edu::f986f384-17e3-4fde-8110-f23b5242741b" providerId="AD" clId="Web-{CE79006A-0192-2504-318A-8DE9B4B6FF79}" dt="2021-08-02T16:15:37.701" v="202"/>
        <pc:sldMkLst>
          <pc:docMk/>
          <pc:sldMk cId="2522687897" sldId="274"/>
        </pc:sldMkLst>
        <pc:spChg chg="mod">
          <ac:chgData name="Tashman, Adam Paul (apt4c)" userId="S::apt4c@virginia.edu::f986f384-17e3-4fde-8110-f23b5242741b" providerId="AD" clId="Web-{CE79006A-0192-2504-318A-8DE9B4B6FF79}" dt="2021-08-02T15:54:39.872" v="2" actId="20577"/>
          <ac:spMkLst>
            <pc:docMk/>
            <pc:sldMk cId="2522687897" sldId="274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6:15:37.701" v="202"/>
          <ac:spMkLst>
            <pc:docMk/>
            <pc:sldMk cId="2522687897" sldId="274"/>
            <ac:spMk id="124" creationId="{00000000-0000-0000-0000-000000000000}"/>
          </ac:spMkLst>
        </pc:spChg>
      </pc:sldChg>
      <pc:sldChg chg="addSp delSp modSp">
        <pc:chgData name="Tashman, Adam Paul (apt4c)" userId="S::apt4c@virginia.edu::f986f384-17e3-4fde-8110-f23b5242741b" providerId="AD" clId="Web-{CE79006A-0192-2504-318A-8DE9B4B6FF79}" dt="2021-08-02T17:31:39.519" v="1119" actId="20577"/>
        <pc:sldMkLst>
          <pc:docMk/>
          <pc:sldMk cId="4028450733" sldId="275"/>
        </pc:sldMkLst>
        <pc:spChg chg="add del mod">
          <ac:chgData name="Tashman, Adam Paul (apt4c)" userId="S::apt4c@virginia.edu::f986f384-17e3-4fde-8110-f23b5242741b" providerId="AD" clId="Web-{CE79006A-0192-2504-318A-8DE9B4B6FF79}" dt="2021-08-02T17:29:12.203" v="1059"/>
          <ac:spMkLst>
            <pc:docMk/>
            <pc:sldMk cId="4028450733" sldId="275"/>
            <ac:spMk id="3" creationId="{2603F934-207A-44AF-A0D9-CA6BF8A9829D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11" creationId="{BCD29BC3-6FFF-4BAA-9854-D7D7C29E514A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14" creationId="{C1EEBC3A-43E6-4764-8931-8D47E4FC0765}"/>
          </ac:spMkLst>
        </pc:spChg>
        <pc:spChg chg="add mod">
          <ac:chgData name="Tashman, Adam Paul (apt4c)" userId="S::apt4c@virginia.edu::f986f384-17e3-4fde-8110-f23b5242741b" providerId="AD" clId="Web-{CE79006A-0192-2504-318A-8DE9B4B6FF79}" dt="2021-08-02T17:30:37.189" v="1080" actId="14100"/>
          <ac:spMkLst>
            <pc:docMk/>
            <pc:sldMk cId="4028450733" sldId="275"/>
            <ac:spMk id="15" creationId="{C31ECAC3-110B-4139-9A92-742C21A6FB2A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17" creationId="{0BC72444-E890-4D45-8BA5-2C3DED087DF8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18" creationId="{75342417-1F04-47BF-9995-E7E7AC9AC84E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20" creationId="{5026988E-3D0E-40B0-B9F7-170708BE816D}"/>
          </ac:spMkLst>
        </pc:spChg>
        <pc:spChg chg="add mod">
          <ac:chgData name="Tashman, Adam Paul (apt4c)" userId="S::apt4c@virginia.edu::f986f384-17e3-4fde-8110-f23b5242741b" providerId="AD" clId="Web-{CE79006A-0192-2504-318A-8DE9B4B6FF79}" dt="2021-08-02T17:31:01.627" v="1084" actId="14100"/>
          <ac:spMkLst>
            <pc:docMk/>
            <pc:sldMk cId="4028450733" sldId="275"/>
            <ac:spMk id="22" creationId="{72CABAD5-09DF-4A0A-BA76-4DA933D5BEAA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24" creationId="{9FBEB3F3-19F9-4335-B6D0-8E1C6B06C34F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25" creationId="{A6526F6B-3683-4E49-8D8D-8D69D7E0241C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27" creationId="{0B395B56-251C-484D-B5BD-FD8B0375247B}"/>
          </ac:spMkLst>
        </pc:spChg>
        <pc:spChg chg="add mod">
          <ac:chgData name="Tashman, Adam Paul (apt4c)" userId="S::apt4c@virginia.edu::f986f384-17e3-4fde-8110-f23b5242741b" providerId="AD" clId="Web-{CE79006A-0192-2504-318A-8DE9B4B6FF79}" dt="2021-08-02T17:30:08.782" v="1075" actId="14100"/>
          <ac:spMkLst>
            <pc:docMk/>
            <pc:sldMk cId="4028450733" sldId="275"/>
            <ac:spMk id="29" creationId="{1E8910D2-387B-427D-8CB4-9137B7B85CC2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31" creationId="{C98CC185-C04A-412C-9EFF-BF3DE6329660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32" creationId="{EAF3EF03-7C9F-45A9-9120-BD042F2FFB19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35" creationId="{EF9DB7A8-7189-45D3-825B-4DD9C69F15E1}"/>
          </ac:spMkLst>
        </pc:spChg>
        <pc:spChg chg="add mod">
          <ac:chgData name="Tashman, Adam Paul (apt4c)" userId="S::apt4c@virginia.edu::f986f384-17e3-4fde-8110-f23b5242741b" providerId="AD" clId="Web-{CE79006A-0192-2504-318A-8DE9B4B6FF79}" dt="2021-08-02T17:30:50.237" v="1082" actId="14100"/>
          <ac:spMkLst>
            <pc:docMk/>
            <pc:sldMk cId="4028450733" sldId="275"/>
            <ac:spMk id="36" creationId="{1AC39350-6570-495A-B992-4691EBBE9E97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38" creationId="{01223AA7-443B-446C-8A44-7C3795411B68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39" creationId="{0205EA66-22DA-4589-AB86-3C199936AEBB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42" creationId="{62273FB6-80C1-4BEA-9F7E-0C67D576FA82}"/>
          </ac:spMkLst>
        </pc:spChg>
        <pc:spChg chg="add mod">
          <ac:chgData name="Tashman, Adam Paul (apt4c)" userId="S::apt4c@virginia.edu::f986f384-17e3-4fde-8110-f23b5242741b" providerId="AD" clId="Web-{CE79006A-0192-2504-318A-8DE9B4B6FF79}" dt="2021-08-02T17:31:39.519" v="1119" actId="20577"/>
          <ac:spMkLst>
            <pc:docMk/>
            <pc:sldMk cId="4028450733" sldId="275"/>
            <ac:spMk id="43" creationId="{20AEA2E0-1792-4C2F-B0CB-A0690717242D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29:15.531" v="1060"/>
          <ac:spMkLst>
            <pc:docMk/>
            <pc:sldMk cId="4028450733" sldId="275"/>
            <ac:spMk id="45" creationId="{ADC75E74-23DA-48F4-9816-5EF6EB6A0F27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7:29:40" v="1072" actId="20577"/>
          <ac:spMkLst>
            <pc:docMk/>
            <pc:sldMk cId="4028450733" sldId="275"/>
            <ac:spMk id="123" creationId="{00000000-0000-0000-0000-000000000000}"/>
          </ac:spMkLst>
        </pc:spChg>
        <pc:spChg chg="del">
          <ac:chgData name="Tashman, Adam Paul (apt4c)" userId="S::apt4c@virginia.edu::f986f384-17e3-4fde-8110-f23b5242741b" providerId="AD" clId="Web-{CE79006A-0192-2504-318A-8DE9B4B6FF79}" dt="2021-08-02T17:29:09" v="1058"/>
          <ac:spMkLst>
            <pc:docMk/>
            <pc:sldMk cId="4028450733" sldId="275"/>
            <ac:spMk id="124" creationId="{00000000-0000-0000-0000-000000000000}"/>
          </ac:spMkLst>
        </pc:spChg>
        <pc:grpChg chg="add mod">
          <ac:chgData name="Tashman, Adam Paul (apt4c)" userId="S::apt4c@virginia.edu::f986f384-17e3-4fde-8110-f23b5242741b" providerId="AD" clId="Web-{CE79006A-0192-2504-318A-8DE9B4B6FF79}" dt="2021-08-02T17:29:23.844" v="1061" actId="1076"/>
          <ac:grpSpMkLst>
            <pc:docMk/>
            <pc:sldMk cId="4028450733" sldId="275"/>
            <ac:grpSpMk id="6" creationId="{AF5C2004-1A76-45F6-B735-16EE0F8C6F54}"/>
          </ac:grpSpMkLst>
        </pc:grpChg>
        <pc:grpChg chg="add mod">
          <ac:chgData name="Tashman, Adam Paul (apt4c)" userId="S::apt4c@virginia.edu::f986f384-17e3-4fde-8110-f23b5242741b" providerId="AD" clId="Web-{CE79006A-0192-2504-318A-8DE9B4B6FF79}" dt="2021-08-02T17:29:23.906" v="1062" actId="1076"/>
          <ac:grpSpMkLst>
            <pc:docMk/>
            <pc:sldMk cId="4028450733" sldId="275"/>
            <ac:grpSpMk id="7" creationId="{31A82130-24DA-4E8A-9241-34A720DEB5A4}"/>
          </ac:grpSpMkLst>
        </pc:grpChg>
        <pc:grpChg chg="add mod">
          <ac:chgData name="Tashman, Adam Paul (apt4c)" userId="S::apt4c@virginia.edu::f986f384-17e3-4fde-8110-f23b5242741b" providerId="AD" clId="Web-{CE79006A-0192-2504-318A-8DE9B4B6FF79}" dt="2021-08-02T17:29:23.938" v="1063" actId="1076"/>
          <ac:grpSpMkLst>
            <pc:docMk/>
            <pc:sldMk cId="4028450733" sldId="275"/>
            <ac:grpSpMk id="8" creationId="{B90E0D51-8231-4850-BC61-664E26EAA15E}"/>
          </ac:grpSpMkLst>
        </pc:grpChg>
        <pc:grpChg chg="add mod">
          <ac:chgData name="Tashman, Adam Paul (apt4c)" userId="S::apt4c@virginia.edu::f986f384-17e3-4fde-8110-f23b5242741b" providerId="AD" clId="Web-{CE79006A-0192-2504-318A-8DE9B4B6FF79}" dt="2021-08-02T17:29:23.969" v="1064" actId="1076"/>
          <ac:grpSpMkLst>
            <pc:docMk/>
            <pc:sldMk cId="4028450733" sldId="275"/>
            <ac:grpSpMk id="9" creationId="{0A934E8A-6650-4BB6-987E-27025D816CE6}"/>
          </ac:grpSpMkLst>
        </pc:grpChg>
        <pc:grpChg chg="add mod">
          <ac:chgData name="Tashman, Adam Paul (apt4c)" userId="S::apt4c@virginia.edu::f986f384-17e3-4fde-8110-f23b5242741b" providerId="AD" clId="Web-{CE79006A-0192-2504-318A-8DE9B4B6FF79}" dt="2021-08-02T17:29:23.984" v="1065" actId="1076"/>
          <ac:grpSpMkLst>
            <pc:docMk/>
            <pc:sldMk cId="4028450733" sldId="275"/>
            <ac:grpSpMk id="10" creationId="{EF01DDB4-4544-4E11-AF2B-D30E39D23D7B}"/>
          </ac:grpSpMkLst>
        </pc:grpChg>
        <pc:grpChg chg="add">
          <ac:chgData name="Tashman, Adam Paul (apt4c)" userId="S::apt4c@virginia.edu::f986f384-17e3-4fde-8110-f23b5242741b" providerId="AD" clId="Web-{CE79006A-0192-2504-318A-8DE9B4B6FF79}" dt="2021-08-02T17:29:15.531" v="1060"/>
          <ac:grpSpMkLst>
            <pc:docMk/>
            <pc:sldMk cId="4028450733" sldId="275"/>
            <ac:grpSpMk id="12" creationId="{17A85A02-37A8-4153-B99E-7B734FABBCD2}"/>
          </ac:grpSpMkLst>
        </pc:grpChg>
        <pc:grpChg chg="add">
          <ac:chgData name="Tashman, Adam Paul (apt4c)" userId="S::apt4c@virginia.edu::f986f384-17e3-4fde-8110-f23b5242741b" providerId="AD" clId="Web-{CE79006A-0192-2504-318A-8DE9B4B6FF79}" dt="2021-08-02T17:29:15.531" v="1060"/>
          <ac:grpSpMkLst>
            <pc:docMk/>
            <pc:sldMk cId="4028450733" sldId="275"/>
            <ac:grpSpMk id="13" creationId="{86C948C2-5786-4926-A6C4-CC35462EDF0E}"/>
          </ac:grpSpMkLst>
        </pc:grpChg>
        <pc:grpChg chg="add">
          <ac:chgData name="Tashman, Adam Paul (apt4c)" userId="S::apt4c@virginia.edu::f986f384-17e3-4fde-8110-f23b5242741b" providerId="AD" clId="Web-{CE79006A-0192-2504-318A-8DE9B4B6FF79}" dt="2021-08-02T17:29:15.531" v="1060"/>
          <ac:grpSpMkLst>
            <pc:docMk/>
            <pc:sldMk cId="4028450733" sldId="275"/>
            <ac:grpSpMk id="19" creationId="{FB965D6F-DC0E-46EB-BD86-94E1710E4D13}"/>
          </ac:grpSpMkLst>
        </pc:grpChg>
        <pc:grpChg chg="add">
          <ac:chgData name="Tashman, Adam Paul (apt4c)" userId="S::apt4c@virginia.edu::f986f384-17e3-4fde-8110-f23b5242741b" providerId="AD" clId="Web-{CE79006A-0192-2504-318A-8DE9B4B6FF79}" dt="2021-08-02T17:29:15.531" v="1060"/>
          <ac:grpSpMkLst>
            <pc:docMk/>
            <pc:sldMk cId="4028450733" sldId="275"/>
            <ac:grpSpMk id="21" creationId="{FC2F8BA2-B1BA-4063-BB00-66D5A7E5E380}"/>
          </ac:grpSpMkLst>
        </pc:grpChg>
        <pc:grpChg chg="add">
          <ac:chgData name="Tashman, Adam Paul (apt4c)" userId="S::apt4c@virginia.edu::f986f384-17e3-4fde-8110-f23b5242741b" providerId="AD" clId="Web-{CE79006A-0192-2504-318A-8DE9B4B6FF79}" dt="2021-08-02T17:29:15.531" v="1060"/>
          <ac:grpSpMkLst>
            <pc:docMk/>
            <pc:sldMk cId="4028450733" sldId="275"/>
            <ac:grpSpMk id="26" creationId="{EC53CB65-6BBB-48F5-A4BF-FEF7B3EB86F9}"/>
          </ac:grpSpMkLst>
        </pc:grpChg>
        <pc:grpChg chg="add">
          <ac:chgData name="Tashman, Adam Paul (apt4c)" userId="S::apt4c@virginia.edu::f986f384-17e3-4fde-8110-f23b5242741b" providerId="AD" clId="Web-{CE79006A-0192-2504-318A-8DE9B4B6FF79}" dt="2021-08-02T17:29:15.531" v="1060"/>
          <ac:grpSpMkLst>
            <pc:docMk/>
            <pc:sldMk cId="4028450733" sldId="275"/>
            <ac:grpSpMk id="28" creationId="{EB036039-E4BE-4BB8-9A92-DAFAE60995FF}"/>
          </ac:grpSpMkLst>
        </pc:grpChg>
        <pc:grpChg chg="add">
          <ac:chgData name="Tashman, Adam Paul (apt4c)" userId="S::apt4c@virginia.edu::f986f384-17e3-4fde-8110-f23b5242741b" providerId="AD" clId="Web-{CE79006A-0192-2504-318A-8DE9B4B6FF79}" dt="2021-08-02T17:29:15.531" v="1060"/>
          <ac:grpSpMkLst>
            <pc:docMk/>
            <pc:sldMk cId="4028450733" sldId="275"/>
            <ac:grpSpMk id="33" creationId="{8B0D1493-A505-43EC-9062-A475B946224D}"/>
          </ac:grpSpMkLst>
        </pc:grpChg>
        <pc:grpChg chg="add">
          <ac:chgData name="Tashman, Adam Paul (apt4c)" userId="S::apt4c@virginia.edu::f986f384-17e3-4fde-8110-f23b5242741b" providerId="AD" clId="Web-{CE79006A-0192-2504-318A-8DE9B4B6FF79}" dt="2021-08-02T17:29:15.531" v="1060"/>
          <ac:grpSpMkLst>
            <pc:docMk/>
            <pc:sldMk cId="4028450733" sldId="275"/>
            <ac:grpSpMk id="34" creationId="{33251C8E-3FC7-48A9-918D-9BC3FBF87B4A}"/>
          </ac:grpSpMkLst>
        </pc:grpChg>
        <pc:grpChg chg="add">
          <ac:chgData name="Tashman, Adam Paul (apt4c)" userId="S::apt4c@virginia.edu::f986f384-17e3-4fde-8110-f23b5242741b" providerId="AD" clId="Web-{CE79006A-0192-2504-318A-8DE9B4B6FF79}" dt="2021-08-02T17:29:15.531" v="1060"/>
          <ac:grpSpMkLst>
            <pc:docMk/>
            <pc:sldMk cId="4028450733" sldId="275"/>
            <ac:grpSpMk id="40" creationId="{0EF407D9-D16D-42CC-BE7B-204FAF391BCE}"/>
          </ac:grpSpMkLst>
        </pc:grpChg>
        <pc:grpChg chg="add">
          <ac:chgData name="Tashman, Adam Paul (apt4c)" userId="S::apt4c@virginia.edu::f986f384-17e3-4fde-8110-f23b5242741b" providerId="AD" clId="Web-{CE79006A-0192-2504-318A-8DE9B4B6FF79}" dt="2021-08-02T17:29:15.531" v="1060"/>
          <ac:grpSpMkLst>
            <pc:docMk/>
            <pc:sldMk cId="4028450733" sldId="275"/>
            <ac:grpSpMk id="41" creationId="{844D7650-C8A7-44A0-AF0A-05FAE0E7205A}"/>
          </ac:grpSpMkLst>
        </pc:grpChg>
        <pc:cxnChg chg="add">
          <ac:chgData name="Tashman, Adam Paul (apt4c)" userId="S::apt4c@virginia.edu::f986f384-17e3-4fde-8110-f23b5242741b" providerId="AD" clId="Web-{CE79006A-0192-2504-318A-8DE9B4B6FF79}" dt="2021-08-02T17:29:15.531" v="1060"/>
          <ac:cxnSpMkLst>
            <pc:docMk/>
            <pc:sldMk cId="4028450733" sldId="275"/>
            <ac:cxnSpMk id="16" creationId="{90D7760A-6097-4942-868D-7543859042D8}"/>
          </ac:cxnSpMkLst>
        </pc:cxnChg>
        <pc:cxnChg chg="add">
          <ac:chgData name="Tashman, Adam Paul (apt4c)" userId="S::apt4c@virginia.edu::f986f384-17e3-4fde-8110-f23b5242741b" providerId="AD" clId="Web-{CE79006A-0192-2504-318A-8DE9B4B6FF79}" dt="2021-08-02T17:29:15.531" v="1060"/>
          <ac:cxnSpMkLst>
            <pc:docMk/>
            <pc:sldMk cId="4028450733" sldId="275"/>
            <ac:cxnSpMk id="23" creationId="{7A54930B-9F9D-456D-9252-63C12C68EDF8}"/>
          </ac:cxnSpMkLst>
        </pc:cxnChg>
        <pc:cxnChg chg="add">
          <ac:chgData name="Tashman, Adam Paul (apt4c)" userId="S::apt4c@virginia.edu::f986f384-17e3-4fde-8110-f23b5242741b" providerId="AD" clId="Web-{CE79006A-0192-2504-318A-8DE9B4B6FF79}" dt="2021-08-02T17:29:15.531" v="1060"/>
          <ac:cxnSpMkLst>
            <pc:docMk/>
            <pc:sldMk cId="4028450733" sldId="275"/>
            <ac:cxnSpMk id="30" creationId="{5E921BB2-5231-462B-B74D-12FD68665E6D}"/>
          </ac:cxnSpMkLst>
        </pc:cxnChg>
        <pc:cxnChg chg="add">
          <ac:chgData name="Tashman, Adam Paul (apt4c)" userId="S::apt4c@virginia.edu::f986f384-17e3-4fde-8110-f23b5242741b" providerId="AD" clId="Web-{CE79006A-0192-2504-318A-8DE9B4B6FF79}" dt="2021-08-02T17:29:15.531" v="1060"/>
          <ac:cxnSpMkLst>
            <pc:docMk/>
            <pc:sldMk cId="4028450733" sldId="275"/>
            <ac:cxnSpMk id="37" creationId="{54128133-A757-4538-98BE-D6D0EE304582}"/>
          </ac:cxnSpMkLst>
        </pc:cxnChg>
        <pc:cxnChg chg="add">
          <ac:chgData name="Tashman, Adam Paul (apt4c)" userId="S::apt4c@virginia.edu::f986f384-17e3-4fde-8110-f23b5242741b" providerId="AD" clId="Web-{CE79006A-0192-2504-318A-8DE9B4B6FF79}" dt="2021-08-02T17:29:15.531" v="1060"/>
          <ac:cxnSpMkLst>
            <pc:docMk/>
            <pc:sldMk cId="4028450733" sldId="275"/>
            <ac:cxnSpMk id="44" creationId="{6E2DF76E-F0CF-4015-B3D6-F0B00E6B5605}"/>
          </ac:cxnSpMkLst>
        </pc:cxnChg>
      </pc:sldChg>
      <pc:sldChg chg="modSp">
        <pc:chgData name="Tashman, Adam Paul (apt4c)" userId="S::apt4c@virginia.edu::f986f384-17e3-4fde-8110-f23b5242741b" providerId="AD" clId="Web-{CE79006A-0192-2504-318A-8DE9B4B6FF79}" dt="2021-08-02T17:35:44.728" v="1169"/>
        <pc:sldMkLst>
          <pc:docMk/>
          <pc:sldMk cId="1199223504" sldId="276"/>
        </pc:sldMkLst>
        <pc:spChg chg="mod">
          <ac:chgData name="Tashman, Adam Paul (apt4c)" userId="S::apt4c@virginia.edu::f986f384-17e3-4fde-8110-f23b5242741b" providerId="AD" clId="Web-{CE79006A-0192-2504-318A-8DE9B4B6FF79}" dt="2021-08-02T17:34:33.055" v="1155" actId="20577"/>
          <ac:spMkLst>
            <pc:docMk/>
            <pc:sldMk cId="1199223504" sldId="276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7:35:44.728" v="1169"/>
          <ac:spMkLst>
            <pc:docMk/>
            <pc:sldMk cId="1199223504" sldId="276"/>
            <ac:spMk id="124" creationId="{00000000-0000-0000-0000-000000000000}"/>
          </ac:spMkLst>
        </pc:spChg>
      </pc:sldChg>
      <pc:sldChg chg="modSp">
        <pc:chgData name="Tashman, Adam Paul (apt4c)" userId="S::apt4c@virginia.edu::f986f384-17e3-4fde-8110-f23b5242741b" providerId="AD" clId="Web-{CE79006A-0192-2504-318A-8DE9B4B6FF79}" dt="2021-08-02T16:08:22.768" v="138" actId="20577"/>
        <pc:sldMkLst>
          <pc:docMk/>
          <pc:sldMk cId="3219029988" sldId="277"/>
        </pc:sldMkLst>
        <pc:spChg chg="mod">
          <ac:chgData name="Tashman, Adam Paul (apt4c)" userId="S::apt4c@virginia.edu::f986f384-17e3-4fde-8110-f23b5242741b" providerId="AD" clId="Web-{CE79006A-0192-2504-318A-8DE9B4B6FF79}" dt="2021-08-02T15:59:09.692" v="58" actId="20577"/>
          <ac:spMkLst>
            <pc:docMk/>
            <pc:sldMk cId="3219029988" sldId="277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6:08:22.768" v="138" actId="20577"/>
          <ac:spMkLst>
            <pc:docMk/>
            <pc:sldMk cId="3219029988" sldId="277"/>
            <ac:spMk id="124" creationId="{00000000-0000-0000-0000-000000000000}"/>
          </ac:spMkLst>
        </pc:spChg>
      </pc:sldChg>
      <pc:sldChg chg="addSp modSp add replId">
        <pc:chgData name="Tashman, Adam Paul (apt4c)" userId="S::apt4c@virginia.edu::f986f384-17e3-4fde-8110-f23b5242741b" providerId="AD" clId="Web-{CE79006A-0192-2504-318A-8DE9B4B6FF79}" dt="2021-08-02T16:11:46.773" v="170" actId="1076"/>
        <pc:sldMkLst>
          <pc:docMk/>
          <pc:sldMk cId="415072586" sldId="278"/>
        </pc:sldMkLst>
        <pc:spChg chg="mod">
          <ac:chgData name="Tashman, Adam Paul (apt4c)" userId="S::apt4c@virginia.edu::f986f384-17e3-4fde-8110-f23b5242741b" providerId="AD" clId="Web-{CE79006A-0192-2504-318A-8DE9B4B6FF79}" dt="2021-08-02T16:01:57.071" v="103" actId="20577"/>
          <ac:spMkLst>
            <pc:docMk/>
            <pc:sldMk cId="415072586" sldId="278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6:11:46.773" v="170" actId="1076"/>
          <ac:spMkLst>
            <pc:docMk/>
            <pc:sldMk cId="415072586" sldId="278"/>
            <ac:spMk id="124" creationId="{00000000-0000-0000-0000-000000000000}"/>
          </ac:spMkLst>
        </pc:spChg>
        <pc:picChg chg="add mod">
          <ac:chgData name="Tashman, Adam Paul (apt4c)" userId="S::apt4c@virginia.edu::f986f384-17e3-4fde-8110-f23b5242741b" providerId="AD" clId="Web-{CE79006A-0192-2504-318A-8DE9B4B6FF79}" dt="2021-08-02T16:10:52.975" v="169" actId="1076"/>
          <ac:picMkLst>
            <pc:docMk/>
            <pc:sldMk cId="415072586" sldId="278"/>
            <ac:picMk id="2" creationId="{A4A41694-95A9-48FA-8B58-6031236875CC}"/>
          </ac:picMkLst>
        </pc:picChg>
        <pc:picChg chg="add mod">
          <ac:chgData name="Tashman, Adam Paul (apt4c)" userId="S::apt4c@virginia.edu::f986f384-17e3-4fde-8110-f23b5242741b" providerId="AD" clId="Web-{CE79006A-0192-2504-318A-8DE9B4B6FF79}" dt="2021-08-02T16:10:52.960" v="168" actId="1076"/>
          <ac:picMkLst>
            <pc:docMk/>
            <pc:sldMk cId="415072586" sldId="278"/>
            <ac:picMk id="3" creationId="{F3BEFF7C-7B59-4C9B-8EF7-5F16F7C59512}"/>
          </ac:picMkLst>
        </pc:picChg>
      </pc:sldChg>
      <pc:sldChg chg="modSp add replId">
        <pc:chgData name="Tashman, Adam Paul (apt4c)" userId="S::apt4c@virginia.edu::f986f384-17e3-4fde-8110-f23b5242741b" providerId="AD" clId="Web-{CE79006A-0192-2504-318A-8DE9B4B6FF79}" dt="2021-08-02T16:14:07.058" v="199" actId="20577"/>
        <pc:sldMkLst>
          <pc:docMk/>
          <pc:sldMk cId="1637835710" sldId="279"/>
        </pc:sldMkLst>
        <pc:spChg chg="mod">
          <ac:chgData name="Tashman, Adam Paul (apt4c)" userId="S::apt4c@virginia.edu::f986f384-17e3-4fde-8110-f23b5242741b" providerId="AD" clId="Web-{CE79006A-0192-2504-318A-8DE9B4B6FF79}" dt="2021-08-02T16:12:10.508" v="174" actId="20577"/>
          <ac:spMkLst>
            <pc:docMk/>
            <pc:sldMk cId="1637835710" sldId="279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6:14:07.058" v="199" actId="20577"/>
          <ac:spMkLst>
            <pc:docMk/>
            <pc:sldMk cId="1637835710" sldId="279"/>
            <ac:spMk id="124" creationId="{00000000-0000-0000-0000-000000000000}"/>
          </ac:spMkLst>
        </pc:spChg>
      </pc:sldChg>
      <pc:sldChg chg="addSp modSp add ord replId">
        <pc:chgData name="Tashman, Adam Paul (apt4c)" userId="S::apt4c@virginia.edu::f986f384-17e3-4fde-8110-f23b5242741b" providerId="AD" clId="Web-{CE79006A-0192-2504-318A-8DE9B4B6FF79}" dt="2021-08-02T16:18:49.081" v="238" actId="14100"/>
        <pc:sldMkLst>
          <pc:docMk/>
          <pc:sldMk cId="3983701128" sldId="280"/>
        </pc:sldMkLst>
        <pc:spChg chg="mod">
          <ac:chgData name="Tashman, Adam Paul (apt4c)" userId="S::apt4c@virginia.edu::f986f384-17e3-4fde-8110-f23b5242741b" providerId="AD" clId="Web-{CE79006A-0192-2504-318A-8DE9B4B6FF79}" dt="2021-08-02T16:17:47.470" v="227" actId="20577"/>
          <ac:spMkLst>
            <pc:docMk/>
            <pc:sldMk cId="3983701128" sldId="280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6:18:49.081" v="238" actId="14100"/>
          <ac:spMkLst>
            <pc:docMk/>
            <pc:sldMk cId="3983701128" sldId="280"/>
            <ac:spMk id="124" creationId="{00000000-0000-0000-0000-000000000000}"/>
          </ac:spMkLst>
        </pc:spChg>
        <pc:picChg chg="add mod">
          <ac:chgData name="Tashman, Adam Paul (apt4c)" userId="S::apt4c@virginia.edu::f986f384-17e3-4fde-8110-f23b5242741b" providerId="AD" clId="Web-{CE79006A-0192-2504-318A-8DE9B4B6FF79}" dt="2021-08-02T16:18:27.096" v="236" actId="14100"/>
          <ac:picMkLst>
            <pc:docMk/>
            <pc:sldMk cId="3983701128" sldId="280"/>
            <ac:picMk id="2" creationId="{163006B5-06BA-470E-8EBE-C346AB426F1E}"/>
          </ac:picMkLst>
        </pc:picChg>
      </pc:sldChg>
      <pc:sldChg chg="add del ord replId">
        <pc:chgData name="Tashman, Adam Paul (apt4c)" userId="S::apt4c@virginia.edu::f986f384-17e3-4fde-8110-f23b5242741b" providerId="AD" clId="Web-{CE79006A-0192-2504-318A-8DE9B4B6FF79}" dt="2021-08-02T16:15:52.467" v="203"/>
        <pc:sldMkLst>
          <pc:docMk/>
          <pc:sldMk cId="2749944228" sldId="281"/>
        </pc:sldMkLst>
      </pc:sldChg>
      <pc:sldChg chg="modSp add replId">
        <pc:chgData name="Tashman, Adam Paul (apt4c)" userId="S::apt4c@virginia.edu::f986f384-17e3-4fde-8110-f23b5242741b" providerId="AD" clId="Web-{CE79006A-0192-2504-318A-8DE9B4B6FF79}" dt="2021-08-02T16:16:56.344" v="222" actId="20577"/>
        <pc:sldMkLst>
          <pc:docMk/>
          <pc:sldMk cId="3921020078" sldId="281"/>
        </pc:sldMkLst>
        <pc:spChg chg="mod">
          <ac:chgData name="Tashman, Adam Paul (apt4c)" userId="S::apt4c@virginia.edu::f986f384-17e3-4fde-8110-f23b5242741b" providerId="AD" clId="Web-{CE79006A-0192-2504-318A-8DE9B4B6FF79}" dt="2021-08-02T16:16:56.344" v="222" actId="20577"/>
          <ac:spMkLst>
            <pc:docMk/>
            <pc:sldMk cId="3921020078" sldId="281"/>
            <ac:spMk id="2" creationId="{6D0C699C-9C14-4D34-B4B6-CCE2A256B829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6:16:36.437" v="212" actId="20577"/>
          <ac:spMkLst>
            <pc:docMk/>
            <pc:sldMk cId="3921020078" sldId="281"/>
            <ac:spMk id="4" creationId="{D7B35AAB-7B40-4B78-AB06-9F5EE5FF2D5E}"/>
          </ac:spMkLst>
        </pc:spChg>
      </pc:sldChg>
      <pc:sldChg chg="modSp add replId">
        <pc:chgData name="Tashman, Adam Paul (apt4c)" userId="S::apt4c@virginia.edu::f986f384-17e3-4fde-8110-f23b5242741b" providerId="AD" clId="Web-{CE79006A-0192-2504-318A-8DE9B4B6FF79}" dt="2021-08-02T17:28:33.780" v="1056" actId="20577"/>
        <pc:sldMkLst>
          <pc:docMk/>
          <pc:sldMk cId="3910008352" sldId="282"/>
        </pc:sldMkLst>
        <pc:spChg chg="mod">
          <ac:chgData name="Tashman, Adam Paul (apt4c)" userId="S::apt4c@virginia.edu::f986f384-17e3-4fde-8110-f23b5242741b" providerId="AD" clId="Web-{CE79006A-0192-2504-318A-8DE9B4B6FF79}" dt="2021-08-02T17:28:33.780" v="1056" actId="20577"/>
          <ac:spMkLst>
            <pc:docMk/>
            <pc:sldMk cId="3910008352" sldId="282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7:28:09.123" v="1053" actId="20577"/>
          <ac:spMkLst>
            <pc:docMk/>
            <pc:sldMk cId="3910008352" sldId="282"/>
            <ac:spMk id="124" creationId="{00000000-0000-0000-0000-000000000000}"/>
          </ac:spMkLst>
        </pc:spChg>
      </pc:sldChg>
      <pc:sldChg chg="addSp modSp add replId">
        <pc:chgData name="Tashman, Adam Paul (apt4c)" userId="S::apt4c@virginia.edu::f986f384-17e3-4fde-8110-f23b5242741b" providerId="AD" clId="Web-{CE79006A-0192-2504-318A-8DE9B4B6FF79}" dt="2021-08-02T16:24:12.948" v="254"/>
        <pc:sldMkLst>
          <pc:docMk/>
          <pc:sldMk cId="583143439" sldId="283"/>
        </pc:sldMkLst>
        <pc:spChg chg="mod">
          <ac:chgData name="Tashman, Adam Paul (apt4c)" userId="S::apt4c@virginia.edu::f986f384-17e3-4fde-8110-f23b5242741b" providerId="AD" clId="Web-{CE79006A-0192-2504-318A-8DE9B4B6FF79}" dt="2021-08-02T16:19:37.332" v="240" actId="20577"/>
          <ac:spMkLst>
            <pc:docMk/>
            <pc:sldMk cId="583143439" sldId="283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6:24:12.948" v="254"/>
          <ac:spMkLst>
            <pc:docMk/>
            <pc:sldMk cId="583143439" sldId="283"/>
            <ac:spMk id="124" creationId="{00000000-0000-0000-0000-000000000000}"/>
          </ac:spMkLst>
        </pc:spChg>
        <pc:picChg chg="add mod">
          <ac:chgData name="Tashman, Adam Paul (apt4c)" userId="S::apt4c@virginia.edu::f986f384-17e3-4fde-8110-f23b5242741b" providerId="AD" clId="Web-{CE79006A-0192-2504-318A-8DE9B4B6FF79}" dt="2021-08-02T16:21:08.413" v="248" actId="14100"/>
          <ac:picMkLst>
            <pc:docMk/>
            <pc:sldMk cId="583143439" sldId="283"/>
            <ac:picMk id="2" creationId="{DE2B4FD2-DB1E-437A-BA85-52B93CBF9D73}"/>
          </ac:picMkLst>
        </pc:picChg>
      </pc:sldChg>
      <pc:sldChg chg="addSp modSp add replId">
        <pc:chgData name="Tashman, Adam Paul (apt4c)" userId="S::apt4c@virginia.edu::f986f384-17e3-4fde-8110-f23b5242741b" providerId="AD" clId="Web-{CE79006A-0192-2504-318A-8DE9B4B6FF79}" dt="2021-08-02T16:25:10.372" v="269" actId="1076"/>
        <pc:sldMkLst>
          <pc:docMk/>
          <pc:sldMk cId="2053270094" sldId="284"/>
        </pc:sldMkLst>
        <pc:spChg chg="mod">
          <ac:chgData name="Tashman, Adam Paul (apt4c)" userId="S::apt4c@virginia.edu::f986f384-17e3-4fde-8110-f23b5242741b" providerId="AD" clId="Web-{CE79006A-0192-2504-318A-8DE9B4B6FF79}" dt="2021-08-02T16:23:18.931" v="250" actId="20577"/>
          <ac:spMkLst>
            <pc:docMk/>
            <pc:sldMk cId="2053270094" sldId="284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6:25:01.325" v="268" actId="14100"/>
          <ac:spMkLst>
            <pc:docMk/>
            <pc:sldMk cId="2053270094" sldId="284"/>
            <ac:spMk id="124" creationId="{00000000-0000-0000-0000-000000000000}"/>
          </ac:spMkLst>
        </pc:spChg>
        <pc:graphicFrameChg chg="add mod modGraphic">
          <ac:chgData name="Tashman, Adam Paul (apt4c)" userId="S::apt4c@virginia.edu::f986f384-17e3-4fde-8110-f23b5242741b" providerId="AD" clId="Web-{CE79006A-0192-2504-318A-8DE9B4B6FF79}" dt="2021-08-02T16:25:10.372" v="269" actId="1076"/>
          <ac:graphicFrameMkLst>
            <pc:docMk/>
            <pc:sldMk cId="2053270094" sldId="284"/>
            <ac:graphicFrameMk id="3" creationId="{6F1067BD-DA52-4096-8972-B3349CA21229}"/>
          </ac:graphicFrameMkLst>
        </pc:graphicFrameChg>
      </pc:sldChg>
      <pc:sldChg chg="addSp delSp modSp add ord replId">
        <pc:chgData name="Tashman, Adam Paul (apt4c)" userId="S::apt4c@virginia.edu::f986f384-17e3-4fde-8110-f23b5242741b" providerId="AD" clId="Web-{CE79006A-0192-2504-318A-8DE9B4B6FF79}" dt="2021-08-02T16:31:13.022" v="300" actId="1076"/>
        <pc:sldMkLst>
          <pc:docMk/>
          <pc:sldMk cId="3381355121" sldId="285"/>
        </pc:sldMkLst>
        <pc:spChg chg="add del mod">
          <ac:chgData name="Tashman, Adam Paul (apt4c)" userId="S::apt4c@virginia.edu::f986f384-17e3-4fde-8110-f23b5242741b" providerId="AD" clId="Web-{CE79006A-0192-2504-318A-8DE9B4B6FF79}" dt="2021-08-02T16:31:09.615" v="298"/>
          <ac:spMkLst>
            <pc:docMk/>
            <pc:sldMk cId="3381355121" sldId="285"/>
            <ac:spMk id="3" creationId="{58133F85-8932-4F6D-A97B-2D576101AF24}"/>
          </ac:spMkLst>
        </pc:spChg>
        <pc:spChg chg="add del mod">
          <ac:chgData name="Tashman, Adam Paul (apt4c)" userId="S::apt4c@virginia.edu::f986f384-17e3-4fde-8110-f23b5242741b" providerId="AD" clId="Web-{CE79006A-0192-2504-318A-8DE9B4B6FF79}" dt="2021-08-02T16:31:06.412" v="297"/>
          <ac:spMkLst>
            <pc:docMk/>
            <pc:sldMk cId="3381355121" sldId="285"/>
            <ac:spMk id="5" creationId="{1FD97608-85AF-4F22-A631-3DEDC89DB872}"/>
          </ac:spMkLst>
        </pc:spChg>
        <pc:spChg chg="del">
          <ac:chgData name="Tashman, Adam Paul (apt4c)" userId="S::apt4c@virginia.edu::f986f384-17e3-4fde-8110-f23b5242741b" providerId="AD" clId="Web-{CE79006A-0192-2504-318A-8DE9B4B6FF79}" dt="2021-08-02T16:30:42.380" v="290"/>
          <ac:spMkLst>
            <pc:docMk/>
            <pc:sldMk cId="3381355121" sldId="285"/>
            <ac:spMk id="123" creationId="{00000000-0000-0000-0000-000000000000}"/>
          </ac:spMkLst>
        </pc:spChg>
        <pc:spChg chg="del">
          <ac:chgData name="Tashman, Adam Paul (apt4c)" userId="S::apt4c@virginia.edu::f986f384-17e3-4fde-8110-f23b5242741b" providerId="AD" clId="Web-{CE79006A-0192-2504-318A-8DE9B4B6FF79}" dt="2021-08-02T16:30:39.771" v="289"/>
          <ac:spMkLst>
            <pc:docMk/>
            <pc:sldMk cId="3381355121" sldId="285"/>
            <ac:spMk id="124" creationId="{00000000-0000-0000-0000-000000000000}"/>
          </ac:spMkLst>
        </pc:spChg>
        <pc:picChg chg="add mod">
          <ac:chgData name="Tashman, Adam Paul (apt4c)" userId="S::apt4c@virginia.edu::f986f384-17e3-4fde-8110-f23b5242741b" providerId="AD" clId="Web-{CE79006A-0192-2504-318A-8DE9B4B6FF79}" dt="2021-08-02T16:31:13.022" v="300" actId="1076"/>
          <ac:picMkLst>
            <pc:docMk/>
            <pc:sldMk cId="3381355121" sldId="285"/>
            <ac:picMk id="6" creationId="{04609075-2EF7-4AC4-A202-F3221ABEFEAD}"/>
          </ac:picMkLst>
        </pc:picChg>
      </pc:sldChg>
      <pc:sldChg chg="addSp delSp modSp add replId">
        <pc:chgData name="Tashman, Adam Paul (apt4c)" userId="S::apt4c@virginia.edu::f986f384-17e3-4fde-8110-f23b5242741b" providerId="AD" clId="Web-{CE79006A-0192-2504-318A-8DE9B4B6FF79}" dt="2021-08-02T16:33:37.853" v="312" actId="1076"/>
        <pc:sldMkLst>
          <pc:docMk/>
          <pc:sldMk cId="1958873287" sldId="286"/>
        </pc:sldMkLst>
        <pc:spChg chg="add del mod">
          <ac:chgData name="Tashman, Adam Paul (apt4c)" userId="S::apt4c@virginia.edu::f986f384-17e3-4fde-8110-f23b5242741b" providerId="AD" clId="Web-{CE79006A-0192-2504-318A-8DE9B4B6FF79}" dt="2021-08-02T16:33:17.728" v="306"/>
          <ac:spMkLst>
            <pc:docMk/>
            <pc:sldMk cId="1958873287" sldId="286"/>
            <ac:spMk id="3" creationId="{DEC87A51-2442-42CB-B240-4C6B616BC3FC}"/>
          </ac:spMkLst>
        </pc:spChg>
        <pc:spChg chg="add del mod">
          <ac:chgData name="Tashman, Adam Paul (apt4c)" userId="S::apt4c@virginia.edu::f986f384-17e3-4fde-8110-f23b5242741b" providerId="AD" clId="Web-{CE79006A-0192-2504-318A-8DE9B4B6FF79}" dt="2021-08-02T16:33:21.947" v="308"/>
          <ac:spMkLst>
            <pc:docMk/>
            <pc:sldMk cId="1958873287" sldId="286"/>
            <ac:spMk id="5" creationId="{3A11EA1A-DAA6-4C00-A32E-CDC263881F18}"/>
          </ac:spMkLst>
        </pc:spChg>
        <pc:spChg chg="del mod">
          <ac:chgData name="Tashman, Adam Paul (apt4c)" userId="S::apt4c@virginia.edu::f986f384-17e3-4fde-8110-f23b5242741b" providerId="AD" clId="Web-{CE79006A-0192-2504-318A-8DE9B4B6FF79}" dt="2021-08-02T16:33:17.634" v="305"/>
          <ac:spMkLst>
            <pc:docMk/>
            <pc:sldMk cId="1958873287" sldId="286"/>
            <ac:spMk id="123" creationId="{00000000-0000-0000-0000-000000000000}"/>
          </ac:spMkLst>
        </pc:spChg>
        <pc:spChg chg="del">
          <ac:chgData name="Tashman, Adam Paul (apt4c)" userId="S::apt4c@virginia.edu::f986f384-17e3-4fde-8110-f23b5242741b" providerId="AD" clId="Web-{CE79006A-0192-2504-318A-8DE9B4B6FF79}" dt="2021-08-02T16:33:11.040" v="302"/>
          <ac:spMkLst>
            <pc:docMk/>
            <pc:sldMk cId="1958873287" sldId="286"/>
            <ac:spMk id="124" creationId="{00000000-0000-0000-0000-000000000000}"/>
          </ac:spMkLst>
        </pc:spChg>
        <pc:picChg chg="add mod">
          <ac:chgData name="Tashman, Adam Paul (apt4c)" userId="S::apt4c@virginia.edu::f986f384-17e3-4fde-8110-f23b5242741b" providerId="AD" clId="Web-{CE79006A-0192-2504-318A-8DE9B4B6FF79}" dt="2021-08-02T16:33:37.853" v="312" actId="1076"/>
          <ac:picMkLst>
            <pc:docMk/>
            <pc:sldMk cId="1958873287" sldId="286"/>
            <ac:picMk id="6" creationId="{2EA2B03D-C878-4108-AF7A-E3E84BC737D0}"/>
          </ac:picMkLst>
        </pc:picChg>
      </pc:sldChg>
      <pc:sldChg chg="modSp add replId">
        <pc:chgData name="Tashman, Adam Paul (apt4c)" userId="S::apt4c@virginia.edu::f986f384-17e3-4fde-8110-f23b5242741b" providerId="AD" clId="Web-{CE79006A-0192-2504-318A-8DE9B4B6FF79}" dt="2021-08-02T16:26:28.592" v="288" actId="14100"/>
        <pc:sldMkLst>
          <pc:docMk/>
          <pc:sldMk cId="3521710730" sldId="287"/>
        </pc:sldMkLst>
        <pc:spChg chg="mod">
          <ac:chgData name="Tashman, Adam Paul (apt4c)" userId="S::apt4c@virginia.edu::f986f384-17e3-4fde-8110-f23b5242741b" providerId="AD" clId="Web-{CE79006A-0192-2504-318A-8DE9B4B6FF79}" dt="2021-08-02T16:26:28.592" v="288" actId="14100"/>
          <ac:spMkLst>
            <pc:docMk/>
            <pc:sldMk cId="3521710730" sldId="287"/>
            <ac:spMk id="2" creationId="{6D0C699C-9C14-4D34-B4B6-CCE2A256B829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6:25:52.154" v="279" actId="20577"/>
          <ac:spMkLst>
            <pc:docMk/>
            <pc:sldMk cId="3521710730" sldId="287"/>
            <ac:spMk id="4" creationId="{D7B35AAB-7B40-4B78-AB06-9F5EE5FF2D5E}"/>
          </ac:spMkLst>
        </pc:spChg>
      </pc:sldChg>
      <pc:sldChg chg="addSp delSp modSp add replId">
        <pc:chgData name="Tashman, Adam Paul (apt4c)" userId="S::apt4c@virginia.edu::f986f384-17e3-4fde-8110-f23b5242741b" providerId="AD" clId="Web-{CE79006A-0192-2504-318A-8DE9B4B6FF79}" dt="2021-08-02T16:40:28.629" v="324" actId="1076"/>
        <pc:sldMkLst>
          <pc:docMk/>
          <pc:sldMk cId="1613465116" sldId="288"/>
        </pc:sldMkLst>
        <pc:spChg chg="add del mod">
          <ac:chgData name="Tashman, Adam Paul (apt4c)" userId="S::apt4c@virginia.edu::f986f384-17e3-4fde-8110-f23b5242741b" providerId="AD" clId="Web-{CE79006A-0192-2504-318A-8DE9B4B6FF79}" dt="2021-08-02T16:39:53.847" v="316"/>
          <ac:spMkLst>
            <pc:docMk/>
            <pc:sldMk cId="1613465116" sldId="288"/>
            <ac:spMk id="3" creationId="{DD8BF113-42DC-4341-B079-1EEA30AE364B}"/>
          </ac:spMkLst>
        </pc:spChg>
        <pc:spChg chg="add del mod">
          <ac:chgData name="Tashman, Adam Paul (apt4c)" userId="S::apt4c@virginia.edu::f986f384-17e3-4fde-8110-f23b5242741b" providerId="AD" clId="Web-{CE79006A-0192-2504-318A-8DE9B4B6FF79}" dt="2021-08-02T16:39:59.285" v="318"/>
          <ac:spMkLst>
            <pc:docMk/>
            <pc:sldMk cId="1613465116" sldId="288"/>
            <ac:spMk id="5" creationId="{481FA2E5-2A5C-4EC6-926A-35C0DF381116}"/>
          </ac:spMkLst>
        </pc:spChg>
        <pc:spChg chg="del">
          <ac:chgData name="Tashman, Adam Paul (apt4c)" userId="S::apt4c@virginia.edu::f986f384-17e3-4fde-8110-f23b5242741b" providerId="AD" clId="Web-{CE79006A-0192-2504-318A-8DE9B4B6FF79}" dt="2021-08-02T16:39:51.691" v="315"/>
          <ac:spMkLst>
            <pc:docMk/>
            <pc:sldMk cId="1613465116" sldId="288"/>
            <ac:spMk id="123" creationId="{00000000-0000-0000-0000-000000000000}"/>
          </ac:spMkLst>
        </pc:spChg>
        <pc:spChg chg="del">
          <ac:chgData name="Tashman, Adam Paul (apt4c)" userId="S::apt4c@virginia.edu::f986f384-17e3-4fde-8110-f23b5242741b" providerId="AD" clId="Web-{CE79006A-0192-2504-318A-8DE9B4B6FF79}" dt="2021-08-02T16:39:56.707" v="317"/>
          <ac:spMkLst>
            <pc:docMk/>
            <pc:sldMk cId="1613465116" sldId="288"/>
            <ac:spMk id="124" creationId="{00000000-0000-0000-0000-000000000000}"/>
          </ac:spMkLst>
        </pc:spChg>
        <pc:picChg chg="add mod">
          <ac:chgData name="Tashman, Adam Paul (apt4c)" userId="S::apt4c@virginia.edu::f986f384-17e3-4fde-8110-f23b5242741b" providerId="AD" clId="Web-{CE79006A-0192-2504-318A-8DE9B4B6FF79}" dt="2021-08-02T16:40:28.629" v="324" actId="1076"/>
          <ac:picMkLst>
            <pc:docMk/>
            <pc:sldMk cId="1613465116" sldId="288"/>
            <ac:picMk id="6" creationId="{F911C070-4E50-4406-A142-27ACEC8BE6EA}"/>
          </ac:picMkLst>
        </pc:picChg>
      </pc:sldChg>
      <pc:sldChg chg="modSp add ord replId">
        <pc:chgData name="Tashman, Adam Paul (apt4c)" userId="S::apt4c@virginia.edu::f986f384-17e3-4fde-8110-f23b5242741b" providerId="AD" clId="Web-{CE79006A-0192-2504-318A-8DE9B4B6FF79}" dt="2021-08-02T17:21:11.597" v="843" actId="1076"/>
        <pc:sldMkLst>
          <pc:docMk/>
          <pc:sldMk cId="4282000880" sldId="289"/>
        </pc:sldMkLst>
        <pc:spChg chg="mod">
          <ac:chgData name="Tashman, Adam Paul (apt4c)" userId="S::apt4c@virginia.edu::f986f384-17e3-4fde-8110-f23b5242741b" providerId="AD" clId="Web-{CE79006A-0192-2504-318A-8DE9B4B6FF79}" dt="2021-08-02T16:50:14.175" v="379" actId="20577"/>
          <ac:spMkLst>
            <pc:docMk/>
            <pc:sldMk cId="4282000880" sldId="289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7:21:11.597" v="843" actId="1076"/>
          <ac:spMkLst>
            <pc:docMk/>
            <pc:sldMk cId="4282000880" sldId="289"/>
            <ac:spMk id="124" creationId="{00000000-0000-0000-0000-000000000000}"/>
          </ac:spMkLst>
        </pc:spChg>
      </pc:sldChg>
      <pc:sldChg chg="modSp add replId">
        <pc:chgData name="Tashman, Adam Paul (apt4c)" userId="S::apt4c@virginia.edu::f986f384-17e3-4fde-8110-f23b5242741b" providerId="AD" clId="Web-{CE79006A-0192-2504-318A-8DE9B4B6FF79}" dt="2021-08-02T17:07:18.467" v="754"/>
        <pc:sldMkLst>
          <pc:docMk/>
          <pc:sldMk cId="2858497188" sldId="290"/>
        </pc:sldMkLst>
        <pc:spChg chg="mod">
          <ac:chgData name="Tashman, Adam Paul (apt4c)" userId="S::apt4c@virginia.edu::f986f384-17e3-4fde-8110-f23b5242741b" providerId="AD" clId="Web-{CE79006A-0192-2504-318A-8DE9B4B6FF79}" dt="2021-08-02T16:41:48.991" v="341" actId="20577"/>
          <ac:spMkLst>
            <pc:docMk/>
            <pc:sldMk cId="2858497188" sldId="290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7:07:18.467" v="754"/>
          <ac:spMkLst>
            <pc:docMk/>
            <pc:sldMk cId="2858497188" sldId="290"/>
            <ac:spMk id="124" creationId="{00000000-0000-0000-0000-000000000000}"/>
          </ac:spMkLst>
        </pc:spChg>
      </pc:sldChg>
      <pc:sldChg chg="addSp modSp add replId">
        <pc:chgData name="Tashman, Adam Paul (apt4c)" userId="S::apt4c@virginia.edu::f986f384-17e3-4fde-8110-f23b5242741b" providerId="AD" clId="Web-{CE79006A-0192-2504-318A-8DE9B4B6FF79}" dt="2021-08-02T16:40:53.333" v="330" actId="1076"/>
        <pc:sldMkLst>
          <pc:docMk/>
          <pc:sldMk cId="2567065602" sldId="291"/>
        </pc:sldMkLst>
        <pc:picChg chg="add mod">
          <ac:chgData name="Tashman, Adam Paul (apt4c)" userId="S::apt4c@virginia.edu::f986f384-17e3-4fde-8110-f23b5242741b" providerId="AD" clId="Web-{CE79006A-0192-2504-318A-8DE9B4B6FF79}" dt="2021-08-02T16:40:53.333" v="330" actId="1076"/>
          <ac:picMkLst>
            <pc:docMk/>
            <pc:sldMk cId="2567065602" sldId="291"/>
            <ac:picMk id="2" creationId="{1027ECE2-A74B-4575-8A5C-4A24A9C03F2B}"/>
          </ac:picMkLst>
        </pc:picChg>
      </pc:sldChg>
      <pc:sldChg chg="addSp modSp add replId">
        <pc:chgData name="Tashman, Adam Paul (apt4c)" userId="S::apt4c@virginia.edu::f986f384-17e3-4fde-8110-f23b5242741b" providerId="AD" clId="Web-{CE79006A-0192-2504-318A-8DE9B4B6FF79}" dt="2021-08-02T16:41:12.474" v="334" actId="1076"/>
        <pc:sldMkLst>
          <pc:docMk/>
          <pc:sldMk cId="3167528858" sldId="292"/>
        </pc:sldMkLst>
        <pc:picChg chg="add mod">
          <ac:chgData name="Tashman, Adam Paul (apt4c)" userId="S::apt4c@virginia.edu::f986f384-17e3-4fde-8110-f23b5242741b" providerId="AD" clId="Web-{CE79006A-0192-2504-318A-8DE9B4B6FF79}" dt="2021-08-02T16:41:12.474" v="334" actId="1076"/>
          <ac:picMkLst>
            <pc:docMk/>
            <pc:sldMk cId="3167528858" sldId="292"/>
            <ac:picMk id="2" creationId="{12F79C85-2D1A-4833-9E69-7FF1239E5325}"/>
          </ac:picMkLst>
        </pc:picChg>
      </pc:sldChg>
      <pc:sldChg chg="delSp add del replId">
        <pc:chgData name="Tashman, Adam Paul (apt4c)" userId="S::apt4c@virginia.edu::f986f384-17e3-4fde-8110-f23b5242741b" providerId="AD" clId="Web-{CE79006A-0192-2504-318A-8DE9B4B6FF79}" dt="2021-08-02T16:41:38.537" v="337"/>
        <pc:sldMkLst>
          <pc:docMk/>
          <pc:sldMk cId="793782914" sldId="293"/>
        </pc:sldMkLst>
        <pc:picChg chg="del">
          <ac:chgData name="Tashman, Adam Paul (apt4c)" userId="S::apt4c@virginia.edu::f986f384-17e3-4fde-8110-f23b5242741b" providerId="AD" clId="Web-{CE79006A-0192-2504-318A-8DE9B4B6FF79}" dt="2021-08-02T16:41:25.834" v="336"/>
          <ac:picMkLst>
            <pc:docMk/>
            <pc:sldMk cId="793782914" sldId="293"/>
            <ac:picMk id="2" creationId="{12F79C85-2D1A-4833-9E69-7FF1239E5325}"/>
          </ac:picMkLst>
        </pc:picChg>
      </pc:sldChg>
      <pc:sldChg chg="addSp delSp modSp add del ord replId">
        <pc:chgData name="Tashman, Adam Paul (apt4c)" userId="S::apt4c@virginia.edu::f986f384-17e3-4fde-8110-f23b5242741b" providerId="AD" clId="Web-{CE79006A-0192-2504-318A-8DE9B4B6FF79}" dt="2021-08-02T17:28:36.702" v="1057"/>
        <pc:sldMkLst>
          <pc:docMk/>
          <pc:sldMk cId="3548087682" sldId="293"/>
        </pc:sldMkLst>
        <pc:spChg chg="add del mod">
          <ac:chgData name="Tashman, Adam Paul (apt4c)" userId="S::apt4c@virginia.edu::f986f384-17e3-4fde-8110-f23b5242741b" providerId="AD" clId="Web-{CE79006A-0192-2504-318A-8DE9B4B6FF79}" dt="2021-08-02T17:14:20.946" v="771"/>
          <ac:spMkLst>
            <pc:docMk/>
            <pc:sldMk cId="3548087682" sldId="293"/>
            <ac:spMk id="3" creationId="{8D7DB822-BA4E-41E0-8774-A85A894A650F}"/>
          </ac:spMkLst>
        </pc:spChg>
        <pc:spChg chg="add del mod">
          <ac:chgData name="Tashman, Adam Paul (apt4c)" userId="S::apt4c@virginia.edu::f986f384-17e3-4fde-8110-f23b5242741b" providerId="AD" clId="Web-{CE79006A-0192-2504-318A-8DE9B4B6FF79}" dt="2021-08-02T17:22:45.365" v="867"/>
          <ac:spMkLst>
            <pc:docMk/>
            <pc:sldMk cId="3548087682" sldId="293"/>
            <ac:spMk id="7" creationId="{5A861584-0D79-4720-BF95-25A54F959FF3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7:13:38.898" v="769" actId="14100"/>
          <ac:spMkLst>
            <pc:docMk/>
            <pc:sldMk cId="3548087682" sldId="293"/>
            <ac:spMk id="123" creationId="{00000000-0000-0000-0000-000000000000}"/>
          </ac:spMkLst>
        </pc:spChg>
        <pc:spChg chg="del">
          <ac:chgData name="Tashman, Adam Paul (apt4c)" userId="S::apt4c@virginia.edu::f986f384-17e3-4fde-8110-f23b5242741b" providerId="AD" clId="Web-{CE79006A-0192-2504-318A-8DE9B4B6FF79}" dt="2021-08-02T17:14:19.290" v="770"/>
          <ac:spMkLst>
            <pc:docMk/>
            <pc:sldMk cId="3548087682" sldId="293"/>
            <ac:spMk id="124" creationId="{00000000-0000-0000-0000-000000000000}"/>
          </ac:spMkLst>
        </pc:spChg>
        <pc:picChg chg="add mod">
          <ac:chgData name="Tashman, Adam Paul (apt4c)" userId="S::apt4c@virginia.edu::f986f384-17e3-4fde-8110-f23b5242741b" providerId="AD" clId="Web-{CE79006A-0192-2504-318A-8DE9B4B6FF79}" dt="2021-08-02T17:16:21.465" v="781" actId="14100"/>
          <ac:picMkLst>
            <pc:docMk/>
            <pc:sldMk cId="3548087682" sldId="293"/>
            <ac:picMk id="4" creationId="{23BEB74E-52C2-44AA-85EE-AC6E19877EA9}"/>
          </ac:picMkLst>
        </pc:picChg>
        <pc:picChg chg="add mod">
          <ac:chgData name="Tashman, Adam Paul (apt4c)" userId="S::apt4c@virginia.edu::f986f384-17e3-4fde-8110-f23b5242741b" providerId="AD" clId="Web-{CE79006A-0192-2504-318A-8DE9B4B6FF79}" dt="2021-08-02T17:16:31.152" v="783" actId="14100"/>
          <ac:picMkLst>
            <pc:docMk/>
            <pc:sldMk cId="3548087682" sldId="293"/>
            <ac:picMk id="5" creationId="{76A2AB97-BE48-44F8-8C7F-A87B79B3CE6E}"/>
          </ac:picMkLst>
        </pc:picChg>
        <pc:cxnChg chg="add del">
          <ac:chgData name="Tashman, Adam Paul (apt4c)" userId="S::apt4c@virginia.edu::f986f384-17e3-4fde-8110-f23b5242741b" providerId="AD" clId="Web-{CE79006A-0192-2504-318A-8DE9B4B6FF79}" dt="2021-08-02T17:20:17.205" v="826"/>
          <ac:cxnSpMkLst>
            <pc:docMk/>
            <pc:sldMk cId="3548087682" sldId="293"/>
            <ac:cxnSpMk id="6" creationId="{05D43528-EDEF-40A7-A521-A818C6AC2961}"/>
          </ac:cxnSpMkLst>
        </pc:cxnChg>
      </pc:sldChg>
      <pc:sldChg chg="modSp add replId">
        <pc:chgData name="Tashman, Adam Paul (apt4c)" userId="S::apt4c@virginia.edu::f986f384-17e3-4fde-8110-f23b5242741b" providerId="AD" clId="Web-{CE79006A-0192-2504-318A-8DE9B4B6FF79}" dt="2021-08-02T17:12:52.022" v="764" actId="20577"/>
        <pc:sldMkLst>
          <pc:docMk/>
          <pc:sldMk cId="2192103718" sldId="294"/>
        </pc:sldMkLst>
        <pc:spChg chg="mod">
          <ac:chgData name="Tashman, Adam Paul (apt4c)" userId="S::apt4c@virginia.edu::f986f384-17e3-4fde-8110-f23b5242741b" providerId="AD" clId="Web-{CE79006A-0192-2504-318A-8DE9B4B6FF79}" dt="2021-08-02T16:48:25.985" v="376" actId="20577"/>
          <ac:spMkLst>
            <pc:docMk/>
            <pc:sldMk cId="2192103718" sldId="294"/>
            <ac:spMk id="2" creationId="{6D0C699C-9C14-4D34-B4B6-CCE2A256B829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7:12:52.022" v="764" actId="20577"/>
          <ac:spMkLst>
            <pc:docMk/>
            <pc:sldMk cId="2192103718" sldId="294"/>
            <ac:spMk id="4" creationId="{D7B35AAB-7B40-4B78-AB06-9F5EE5FF2D5E}"/>
          </ac:spMkLst>
        </pc:spChg>
      </pc:sldChg>
      <pc:sldChg chg="modSp add replId">
        <pc:chgData name="Tashman, Adam Paul (apt4c)" userId="S::apt4c@virginia.edu::f986f384-17e3-4fde-8110-f23b5242741b" providerId="AD" clId="Web-{CE79006A-0192-2504-318A-8DE9B4B6FF79}" dt="2021-08-02T17:08:50.797" v="756" actId="20577"/>
        <pc:sldMkLst>
          <pc:docMk/>
          <pc:sldMk cId="3047694631" sldId="295"/>
        </pc:sldMkLst>
        <pc:spChg chg="mod">
          <ac:chgData name="Tashman, Adam Paul (apt4c)" userId="S::apt4c@virginia.edu::f986f384-17e3-4fde-8110-f23b5242741b" providerId="AD" clId="Web-{CE79006A-0192-2504-318A-8DE9B4B6FF79}" dt="2021-08-02T16:52:16.303" v="397" actId="20577"/>
          <ac:spMkLst>
            <pc:docMk/>
            <pc:sldMk cId="3047694631" sldId="295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7:08:50.797" v="756" actId="20577"/>
          <ac:spMkLst>
            <pc:docMk/>
            <pc:sldMk cId="3047694631" sldId="295"/>
            <ac:spMk id="124" creationId="{00000000-0000-0000-0000-000000000000}"/>
          </ac:spMkLst>
        </pc:spChg>
      </pc:sldChg>
      <pc:sldChg chg="modSp add del replId">
        <pc:chgData name="Tashman, Adam Paul (apt4c)" userId="S::apt4c@virginia.edu::f986f384-17e3-4fde-8110-f23b5242741b" providerId="AD" clId="Web-{CE79006A-0192-2504-318A-8DE9B4B6FF79}" dt="2021-08-02T17:13:09.772" v="765"/>
        <pc:sldMkLst>
          <pc:docMk/>
          <pc:sldMk cId="1970985976" sldId="296"/>
        </pc:sldMkLst>
        <pc:spChg chg="mod">
          <ac:chgData name="Tashman, Adam Paul (apt4c)" userId="S::apt4c@virginia.edu::f986f384-17e3-4fde-8110-f23b5242741b" providerId="AD" clId="Web-{CE79006A-0192-2504-318A-8DE9B4B6FF79}" dt="2021-08-02T17:11:24.895" v="762" actId="20577"/>
          <ac:spMkLst>
            <pc:docMk/>
            <pc:sldMk cId="1970985976" sldId="296"/>
            <ac:spMk id="4" creationId="{D7B35AAB-7B40-4B78-AB06-9F5EE5FF2D5E}"/>
          </ac:spMkLst>
        </pc:spChg>
      </pc:sldChg>
      <pc:sldChg chg="add replId">
        <pc:chgData name="Tashman, Adam Paul (apt4c)" userId="S::apt4c@virginia.edu::f986f384-17e3-4fde-8110-f23b5242741b" providerId="AD" clId="Web-{CE79006A-0192-2504-318A-8DE9B4B6FF79}" dt="2021-08-02T17:23:46.163" v="871"/>
        <pc:sldMkLst>
          <pc:docMk/>
          <pc:sldMk cId="2125494146" sldId="296"/>
        </pc:sldMkLst>
      </pc:sldChg>
      <pc:sldChg chg="modSp add replId">
        <pc:chgData name="Tashman, Adam Paul (apt4c)" userId="S::apt4c@virginia.edu::f986f384-17e3-4fde-8110-f23b5242741b" providerId="AD" clId="Web-{CE79006A-0192-2504-318A-8DE9B4B6FF79}" dt="2021-08-02T17:37:47.950" v="1178" actId="20577"/>
        <pc:sldMkLst>
          <pc:docMk/>
          <pc:sldMk cId="2174893715" sldId="297"/>
        </pc:sldMkLst>
        <pc:spChg chg="mod">
          <ac:chgData name="Tashman, Adam Paul (apt4c)" userId="S::apt4c@virginia.edu::f986f384-17e3-4fde-8110-f23b5242741b" providerId="AD" clId="Web-{CE79006A-0192-2504-318A-8DE9B4B6FF79}" dt="2021-08-02T17:34:24.898" v="1153" actId="20577"/>
          <ac:spMkLst>
            <pc:docMk/>
            <pc:sldMk cId="2174893715" sldId="297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7:37:47.950" v="1178" actId="20577"/>
          <ac:spMkLst>
            <pc:docMk/>
            <pc:sldMk cId="2174893715" sldId="297"/>
            <ac:spMk id="124" creationId="{00000000-0000-0000-0000-000000000000}"/>
          </ac:spMkLst>
        </pc:spChg>
      </pc:sldChg>
      <pc:sldChg chg="add replId">
        <pc:chgData name="Tashman, Adam Paul (apt4c)" userId="S::apt4c@virginia.edu::f986f384-17e3-4fde-8110-f23b5242741b" providerId="AD" clId="Web-{CE79006A-0192-2504-318A-8DE9B4B6FF79}" dt="2021-08-02T17:37:25.293" v="1173"/>
        <pc:sldMkLst>
          <pc:docMk/>
          <pc:sldMk cId="1149544752" sldId="298"/>
        </pc:sldMkLst>
      </pc:sldChg>
      <pc:sldChg chg="addSp delSp modSp add replId">
        <pc:chgData name="Tashman, Adam Paul (apt4c)" userId="S::apt4c@virginia.edu::f986f384-17e3-4fde-8110-f23b5242741b" providerId="AD" clId="Web-{CE79006A-0192-2504-318A-8DE9B4B6FF79}" dt="2021-08-02T17:41:55.191" v="1245"/>
        <pc:sldMkLst>
          <pc:docMk/>
          <pc:sldMk cId="999317456" sldId="299"/>
        </pc:sldMkLst>
        <pc:spChg chg="add del mod">
          <ac:chgData name="Tashman, Adam Paul (apt4c)" userId="S::apt4c@virginia.edu::f986f384-17e3-4fde-8110-f23b5242741b" providerId="AD" clId="Web-{CE79006A-0192-2504-318A-8DE9B4B6FF79}" dt="2021-08-02T17:41:52.347" v="1244"/>
          <ac:spMkLst>
            <pc:docMk/>
            <pc:sldMk cId="999317456" sldId="299"/>
            <ac:spMk id="3" creationId="{358D350D-2B78-4390-8D52-85589CFA95CD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41:55.191" v="1245"/>
          <ac:spMkLst>
            <pc:docMk/>
            <pc:sldMk cId="999317456" sldId="299"/>
            <ac:spMk id="6" creationId="{F3F24A94-55EE-4576-A23A-6C0B0136ADD3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41:55.191" v="1245"/>
          <ac:spMkLst>
            <pc:docMk/>
            <pc:sldMk cId="999317456" sldId="299"/>
            <ac:spMk id="7" creationId="{19DE52D4-CBFB-44BB-8F51-AC5B18738D08}"/>
          </ac:spMkLst>
        </pc:spChg>
        <pc:spChg chg="add">
          <ac:chgData name="Tashman, Adam Paul (apt4c)" userId="S::apt4c@virginia.edu::f986f384-17e3-4fde-8110-f23b5242741b" providerId="AD" clId="Web-{CE79006A-0192-2504-318A-8DE9B4B6FF79}" dt="2021-08-02T17:41:55.191" v="1245"/>
          <ac:spMkLst>
            <pc:docMk/>
            <pc:sldMk cId="999317456" sldId="299"/>
            <ac:spMk id="8" creationId="{7FD55D11-3A2C-4AE0-8133-5CF75AAB2FA8}"/>
          </ac:spMkLst>
        </pc:spChg>
        <pc:spChg chg="mod">
          <ac:chgData name="Tashman, Adam Paul (apt4c)" userId="S::apt4c@virginia.edu::f986f384-17e3-4fde-8110-f23b5242741b" providerId="AD" clId="Web-{CE79006A-0192-2504-318A-8DE9B4B6FF79}" dt="2021-08-02T17:41:35.409" v="1241" actId="20577"/>
          <ac:spMkLst>
            <pc:docMk/>
            <pc:sldMk cId="999317456" sldId="299"/>
            <ac:spMk id="123" creationId="{00000000-0000-0000-0000-000000000000}"/>
          </ac:spMkLst>
        </pc:spChg>
        <pc:spChg chg="del mod">
          <ac:chgData name="Tashman, Adam Paul (apt4c)" userId="S::apt4c@virginia.edu::f986f384-17e3-4fde-8110-f23b5242741b" providerId="AD" clId="Web-{CE79006A-0192-2504-318A-8DE9B4B6FF79}" dt="2021-08-02T17:41:49.066" v="1243"/>
          <ac:spMkLst>
            <pc:docMk/>
            <pc:sldMk cId="999317456" sldId="299"/>
            <ac:spMk id="124" creationId="{00000000-0000-0000-0000-000000000000}"/>
          </ac:spMkLst>
        </pc:spChg>
      </pc:sldChg>
      <pc:sldChg chg="modSp add replId">
        <pc:chgData name="Tashman, Adam Paul (apt4c)" userId="S::apt4c@virginia.edu::f986f384-17e3-4fde-8110-f23b5242741b" providerId="AD" clId="Web-{CE79006A-0192-2504-318A-8DE9B4B6FF79}" dt="2021-08-02T17:43:54.569" v="1247" actId="20577"/>
        <pc:sldMkLst>
          <pc:docMk/>
          <pc:sldMk cId="2223663613" sldId="300"/>
        </pc:sldMkLst>
        <pc:spChg chg="mod">
          <ac:chgData name="Tashman, Adam Paul (apt4c)" userId="S::apt4c@virginia.edu::f986f384-17e3-4fde-8110-f23b5242741b" providerId="AD" clId="Web-{CE79006A-0192-2504-318A-8DE9B4B6FF79}" dt="2021-08-02T17:43:54.569" v="1247" actId="20577"/>
          <ac:spMkLst>
            <pc:docMk/>
            <pc:sldMk cId="2223663613" sldId="300"/>
            <ac:spMk id="3" creationId="{F400B53B-18DD-4BDA-9457-60D138E0DCB5}"/>
          </ac:spMkLst>
        </pc:spChg>
      </pc:sldChg>
    </pc:docChg>
  </pc:docChgLst>
  <pc:docChgLst>
    <pc:chgData name="Tashman, Adam Paul (apt4c)" userId="S::apt4c@virginia.edu::f986f384-17e3-4fde-8110-f23b5242741b" providerId="AD" clId="Web-{D038F9C1-56D8-B98C-B529-66CEBD06A6A7}"/>
    <pc:docChg chg="modSld">
      <pc:chgData name="Tashman, Adam Paul (apt4c)" userId="S::apt4c@virginia.edu::f986f384-17e3-4fde-8110-f23b5242741b" providerId="AD" clId="Web-{D038F9C1-56D8-B98C-B529-66CEBD06A6A7}" dt="2022-02-03T20:39:06.750" v="21" actId="20577"/>
      <pc:docMkLst>
        <pc:docMk/>
      </pc:docMkLst>
      <pc:sldChg chg="modSp">
        <pc:chgData name="Tashman, Adam Paul (apt4c)" userId="S::apt4c@virginia.edu::f986f384-17e3-4fde-8110-f23b5242741b" providerId="AD" clId="Web-{D038F9C1-56D8-B98C-B529-66CEBD06A6A7}" dt="2022-02-03T20:39:06.750" v="21" actId="20577"/>
        <pc:sldMkLst>
          <pc:docMk/>
          <pc:sldMk cId="3345019869" sldId="266"/>
        </pc:sldMkLst>
        <pc:spChg chg="mod">
          <ac:chgData name="Tashman, Adam Paul (apt4c)" userId="S::apt4c@virginia.edu::f986f384-17e3-4fde-8110-f23b5242741b" providerId="AD" clId="Web-{D038F9C1-56D8-B98C-B529-66CEBD06A6A7}" dt="2022-02-03T20:39:06.750" v="21" actId="20577"/>
          <ac:spMkLst>
            <pc:docMk/>
            <pc:sldMk cId="3345019869" sldId="266"/>
            <ac:spMk id="2" creationId="{2A80AC22-5689-4143-9FD1-863F08BD7E9E}"/>
          </ac:spMkLst>
        </pc:spChg>
      </pc:sldChg>
    </pc:docChg>
  </pc:docChgLst>
  <pc:docChgLst>
    <pc:chgData name="Eckstein, Danny P (dpe8t)" userId="S::dpe8t@virginia.edu::8bd6a7fb-be5e-4fd7-9a0a-bb3efbebb6f9" providerId="AD" clId="Web-{97CB5ADD-38F4-6855-BDA6-CF3D44DA2D36}"/>
    <pc:docChg chg="modSld">
      <pc:chgData name="Eckstein, Danny P (dpe8t)" userId="S::dpe8t@virginia.edu::8bd6a7fb-be5e-4fd7-9a0a-bb3efbebb6f9" providerId="AD" clId="Web-{97CB5ADD-38F4-6855-BDA6-CF3D44DA2D36}" dt="2021-08-25T16:55:07.486" v="4" actId="20577"/>
      <pc:docMkLst>
        <pc:docMk/>
      </pc:docMkLst>
      <pc:sldChg chg="modSp">
        <pc:chgData name="Eckstein, Danny P (dpe8t)" userId="S::dpe8t@virginia.edu::8bd6a7fb-be5e-4fd7-9a0a-bb3efbebb6f9" providerId="AD" clId="Web-{97CB5ADD-38F4-6855-BDA6-CF3D44DA2D36}" dt="2021-08-25T16:55:07.486" v="4" actId="20577"/>
        <pc:sldMkLst>
          <pc:docMk/>
          <pc:sldMk cId="1757039835" sldId="271"/>
        </pc:sldMkLst>
        <pc:spChg chg="mod">
          <ac:chgData name="Eckstein, Danny P (dpe8t)" userId="S::dpe8t@virginia.edu::8bd6a7fb-be5e-4fd7-9a0a-bb3efbebb6f9" providerId="AD" clId="Web-{97CB5ADD-38F4-6855-BDA6-CF3D44DA2D36}" dt="2021-08-25T16:55:07.486" v="4" actId="20577"/>
          <ac:spMkLst>
            <pc:docMk/>
            <pc:sldMk cId="1757039835" sldId="271"/>
            <ac:spMk id="124" creationId="{00000000-0000-0000-0000-000000000000}"/>
          </ac:spMkLst>
        </pc:spChg>
      </pc:sldChg>
    </pc:docChg>
  </pc:docChgLst>
  <pc:docChgLst>
    <pc:chgData name="Tashman, Adam Paul (apt4c)" userId="S::apt4c@virginia.edu::f986f384-17e3-4fde-8110-f23b5242741b" providerId="AD" clId="Web-{F27626A2-D9B7-6548-72FB-BFA644240B68}"/>
    <pc:docChg chg="addSld delSld modSld sldOrd">
      <pc:chgData name="Tashman, Adam Paul (apt4c)" userId="S::apt4c@virginia.edu::f986f384-17e3-4fde-8110-f23b5242741b" providerId="AD" clId="Web-{F27626A2-D9B7-6548-72FB-BFA644240B68}" dt="2021-08-31T00:23:40.470" v="602" actId="20577"/>
      <pc:docMkLst>
        <pc:docMk/>
      </pc:docMkLst>
      <pc:sldChg chg="modSp">
        <pc:chgData name="Tashman, Adam Paul (apt4c)" userId="S::apt4c@virginia.edu::f986f384-17e3-4fde-8110-f23b5242741b" providerId="AD" clId="Web-{F27626A2-D9B7-6548-72FB-BFA644240B68}" dt="2021-08-25T15:59:30.820" v="7" actId="20577"/>
        <pc:sldMkLst>
          <pc:docMk/>
          <pc:sldMk cId="0" sldId="256"/>
        </pc:sldMkLst>
        <pc:spChg chg="mod">
          <ac:chgData name="Tashman, Adam Paul (apt4c)" userId="S::apt4c@virginia.edu::f986f384-17e3-4fde-8110-f23b5242741b" providerId="AD" clId="Web-{F27626A2-D9B7-6548-72FB-BFA644240B68}" dt="2021-08-25T15:59:17.101" v="2" actId="20577"/>
          <ac:spMkLst>
            <pc:docMk/>
            <pc:sldMk cId="0" sldId="256"/>
            <ac:spMk id="99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F27626A2-D9B7-6548-72FB-BFA644240B68}" dt="2021-08-25T15:59:30.820" v="7" actId="20577"/>
          <ac:spMkLst>
            <pc:docMk/>
            <pc:sldMk cId="0" sldId="256"/>
            <ac:spMk id="101" creationId="{00000000-0000-0000-0000-000000000000}"/>
          </ac:spMkLst>
        </pc:spChg>
      </pc:sldChg>
      <pc:sldChg chg="addSp modSp">
        <pc:chgData name="Tashman, Adam Paul (apt4c)" userId="S::apt4c@virginia.edu::f986f384-17e3-4fde-8110-f23b5242741b" providerId="AD" clId="Web-{F27626A2-D9B7-6548-72FB-BFA644240B68}" dt="2021-08-30T18:27:16.385" v="527" actId="1076"/>
        <pc:sldMkLst>
          <pc:docMk/>
          <pc:sldMk cId="0" sldId="257"/>
        </pc:sldMkLst>
        <pc:spChg chg="add mod">
          <ac:chgData name="Tashman, Adam Paul (apt4c)" userId="S::apt4c@virginia.edu::f986f384-17e3-4fde-8110-f23b5242741b" providerId="AD" clId="Web-{F27626A2-D9B7-6548-72FB-BFA644240B68}" dt="2021-08-30T18:27:16.385" v="527" actId="1076"/>
          <ac:spMkLst>
            <pc:docMk/>
            <pc:sldMk cId="0" sldId="257"/>
            <ac:spMk id="2" creationId="{2B51BC4D-75E6-466C-9AD5-D9038F0F403B}"/>
          </ac:spMkLst>
        </pc:spChg>
      </pc:sldChg>
      <pc:sldChg chg="modSp">
        <pc:chgData name="Tashman, Adam Paul (apt4c)" userId="S::apt4c@virginia.edu::f986f384-17e3-4fde-8110-f23b5242741b" providerId="AD" clId="Web-{F27626A2-D9B7-6548-72FB-BFA644240B68}" dt="2021-08-26T23:44:08.395" v="478" actId="20577"/>
        <pc:sldMkLst>
          <pc:docMk/>
          <pc:sldMk cId="0" sldId="258"/>
        </pc:sldMkLst>
        <pc:spChg chg="mod">
          <ac:chgData name="Tashman, Adam Paul (apt4c)" userId="S::apt4c@virginia.edu::f986f384-17e3-4fde-8110-f23b5242741b" providerId="AD" clId="Web-{F27626A2-D9B7-6548-72FB-BFA644240B68}" dt="2021-08-26T23:44:08.395" v="478" actId="20577"/>
          <ac:spMkLst>
            <pc:docMk/>
            <pc:sldMk cId="0" sldId="258"/>
            <ac:spMk id="2" creationId="{6D0C699C-9C14-4D34-B4B6-CCE2A256B829}"/>
          </ac:spMkLst>
        </pc:spChg>
        <pc:spChg chg="mod">
          <ac:chgData name="Tashman, Adam Paul (apt4c)" userId="S::apt4c@virginia.edu::f986f384-17e3-4fde-8110-f23b5242741b" providerId="AD" clId="Web-{F27626A2-D9B7-6548-72FB-BFA644240B68}" dt="2021-08-26T23:42:15.659" v="462" actId="20577"/>
          <ac:spMkLst>
            <pc:docMk/>
            <pc:sldMk cId="0" sldId="258"/>
            <ac:spMk id="4" creationId="{D7B35AAB-7B40-4B78-AB06-9F5EE5FF2D5E}"/>
          </ac:spMkLst>
        </pc:spChg>
      </pc:sldChg>
      <pc:sldChg chg="addSp modSp">
        <pc:chgData name="Tashman, Adam Paul (apt4c)" userId="S::apt4c@virginia.edu::f986f384-17e3-4fde-8110-f23b5242741b" providerId="AD" clId="Web-{F27626A2-D9B7-6548-72FB-BFA644240B68}" dt="2021-08-30T22:57:00.564" v="600"/>
        <pc:sldMkLst>
          <pc:docMk/>
          <pc:sldMk cId="0" sldId="260"/>
        </pc:sldMkLst>
        <pc:spChg chg="add mod">
          <ac:chgData name="Tashman, Adam Paul (apt4c)" userId="S::apt4c@virginia.edu::f986f384-17e3-4fde-8110-f23b5242741b" providerId="AD" clId="Web-{F27626A2-D9B7-6548-72FB-BFA644240B68}" dt="2021-08-26T23:42:57.894" v="474"/>
          <ac:spMkLst>
            <pc:docMk/>
            <pc:sldMk cId="0" sldId="260"/>
            <ac:spMk id="3" creationId="{9D0A07E8-00DA-44E9-8AB6-E5B9D9E333D7}"/>
          </ac:spMkLst>
        </pc:spChg>
        <pc:spChg chg="mod">
          <ac:chgData name="Tashman, Adam Paul (apt4c)" userId="S::apt4c@virginia.edu::f986f384-17e3-4fde-8110-f23b5242741b" providerId="AD" clId="Web-{F27626A2-D9B7-6548-72FB-BFA644240B68}" dt="2021-08-25T16:00:15.493" v="30" actId="20577"/>
          <ac:spMkLst>
            <pc:docMk/>
            <pc:sldMk cId="0" sldId="260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F27626A2-D9B7-6548-72FB-BFA644240B68}" dt="2021-08-25T16:00:21.962" v="32" actId="20577"/>
          <ac:spMkLst>
            <pc:docMk/>
            <pc:sldMk cId="0" sldId="260"/>
            <ac:spMk id="124" creationId="{00000000-0000-0000-0000-000000000000}"/>
          </ac:spMkLst>
        </pc:spChg>
        <pc:graphicFrameChg chg="add mod modGraphic">
          <ac:chgData name="Tashman, Adam Paul (apt4c)" userId="S::apt4c@virginia.edu::f986f384-17e3-4fde-8110-f23b5242741b" providerId="AD" clId="Web-{F27626A2-D9B7-6548-72FB-BFA644240B68}" dt="2021-08-30T22:57:00.564" v="600"/>
          <ac:graphicFrameMkLst>
            <pc:docMk/>
            <pc:sldMk cId="0" sldId="260"/>
            <ac:graphicFrameMk id="2" creationId="{0FE08796-6748-4BD1-B21F-EA5652CECAE6}"/>
          </ac:graphicFrameMkLst>
        </pc:graphicFrameChg>
      </pc:sldChg>
      <pc:sldChg chg="del">
        <pc:chgData name="Tashman, Adam Paul (apt4c)" userId="S::apt4c@virginia.edu::f986f384-17e3-4fde-8110-f23b5242741b" providerId="AD" clId="Web-{F27626A2-D9B7-6548-72FB-BFA644240B68}" dt="2021-08-25T15:59:43.617" v="11"/>
        <pc:sldMkLst>
          <pc:docMk/>
          <pc:sldMk cId="3549512422" sldId="270"/>
        </pc:sldMkLst>
      </pc:sldChg>
      <pc:sldChg chg="modSp">
        <pc:chgData name="Tashman, Adam Paul (apt4c)" userId="S::apt4c@virginia.edu::f986f384-17e3-4fde-8110-f23b5242741b" providerId="AD" clId="Web-{F27626A2-D9B7-6548-72FB-BFA644240B68}" dt="2021-08-31T00:23:40.470" v="602" actId="20577"/>
        <pc:sldMkLst>
          <pc:docMk/>
          <pc:sldMk cId="1757039835" sldId="271"/>
        </pc:sldMkLst>
        <pc:spChg chg="mod">
          <ac:chgData name="Tashman, Adam Paul (apt4c)" userId="S::apt4c@virginia.edu::f986f384-17e3-4fde-8110-f23b5242741b" providerId="AD" clId="Web-{F27626A2-D9B7-6548-72FB-BFA644240B68}" dt="2021-08-25T16:03:01.482" v="173" actId="20577"/>
          <ac:spMkLst>
            <pc:docMk/>
            <pc:sldMk cId="1757039835" sldId="271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F27626A2-D9B7-6548-72FB-BFA644240B68}" dt="2021-08-31T00:23:40.470" v="602" actId="20577"/>
          <ac:spMkLst>
            <pc:docMk/>
            <pc:sldMk cId="1757039835" sldId="271"/>
            <ac:spMk id="124" creationId="{00000000-0000-0000-0000-000000000000}"/>
          </ac:spMkLst>
        </pc:spChg>
      </pc:sldChg>
      <pc:sldChg chg="del">
        <pc:chgData name="Tashman, Adam Paul (apt4c)" userId="S::apt4c@virginia.edu::f986f384-17e3-4fde-8110-f23b5242741b" providerId="AD" clId="Web-{F27626A2-D9B7-6548-72FB-BFA644240B68}" dt="2021-08-25T16:15:37.174" v="307"/>
        <pc:sldMkLst>
          <pc:docMk/>
          <pc:sldMk cId="849524179" sldId="272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05:59.439" v="226"/>
        <pc:sldMkLst>
          <pc:docMk/>
          <pc:sldMk cId="2522687897" sldId="274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15:22.548" v="303"/>
        <pc:sldMkLst>
          <pc:docMk/>
          <pc:sldMk cId="4028450733" sldId="275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15:27.627" v="305"/>
        <pc:sldMkLst>
          <pc:docMk/>
          <pc:sldMk cId="1199223504" sldId="276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05:59.439" v="225"/>
        <pc:sldMkLst>
          <pc:docMk/>
          <pc:sldMk cId="3219029988" sldId="277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05:59.439" v="224"/>
        <pc:sldMkLst>
          <pc:docMk/>
          <pc:sldMk cId="415072586" sldId="278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06:02.299" v="227"/>
        <pc:sldMkLst>
          <pc:docMk/>
          <pc:sldMk cId="1637835710" sldId="279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06:04.908" v="229"/>
        <pc:sldMkLst>
          <pc:docMk/>
          <pc:sldMk cId="3983701128" sldId="280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06:04.908" v="230"/>
        <pc:sldMkLst>
          <pc:docMk/>
          <pc:sldMk cId="3921020078" sldId="281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15:13.517" v="301"/>
        <pc:sldMkLst>
          <pc:docMk/>
          <pc:sldMk cId="3910008352" sldId="282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06:04.908" v="228"/>
        <pc:sldMkLst>
          <pc:docMk/>
          <pc:sldMk cId="583143439" sldId="283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06:07.487" v="231"/>
        <pc:sldMkLst>
          <pc:docMk/>
          <pc:sldMk cId="2053270094" sldId="284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06:10.143" v="233"/>
        <pc:sldMkLst>
          <pc:docMk/>
          <pc:sldMk cId="3381355121" sldId="285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06:10.143" v="232"/>
        <pc:sldMkLst>
          <pc:docMk/>
          <pc:sldMk cId="1958873287" sldId="286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06:10.143" v="234"/>
        <pc:sldMkLst>
          <pc:docMk/>
          <pc:sldMk cId="3521710730" sldId="287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06:23.925" v="237"/>
        <pc:sldMkLst>
          <pc:docMk/>
          <pc:sldMk cId="1613465116" sldId="288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10:57.776" v="271"/>
        <pc:sldMkLst>
          <pc:docMk/>
          <pc:sldMk cId="4282000880" sldId="289"/>
        </pc:sldMkLst>
      </pc:sldChg>
      <pc:sldChg chg="modSp">
        <pc:chgData name="Tashman, Adam Paul (apt4c)" userId="S::apt4c@virginia.edu::f986f384-17e3-4fde-8110-f23b5242741b" providerId="AD" clId="Web-{F27626A2-D9B7-6548-72FB-BFA644240B68}" dt="2021-08-26T23:41:59.737" v="459" actId="20577"/>
        <pc:sldMkLst>
          <pc:docMk/>
          <pc:sldMk cId="2858497188" sldId="290"/>
        </pc:sldMkLst>
        <pc:spChg chg="mod">
          <ac:chgData name="Tashman, Adam Paul (apt4c)" userId="S::apt4c@virginia.edu::f986f384-17e3-4fde-8110-f23b5242741b" providerId="AD" clId="Web-{F27626A2-D9B7-6548-72FB-BFA644240B68}" dt="2021-08-26T23:41:59.737" v="459" actId="20577"/>
          <ac:spMkLst>
            <pc:docMk/>
            <pc:sldMk cId="2858497188" sldId="290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F27626A2-D9B7-6548-72FB-BFA644240B68}" dt="2021-08-26T23:41:29.955" v="447" actId="20577"/>
          <ac:spMkLst>
            <pc:docMk/>
            <pc:sldMk cId="2858497188" sldId="290"/>
            <ac:spMk id="124" creationId="{00000000-0000-0000-0000-000000000000}"/>
          </ac:spMkLst>
        </pc:spChg>
      </pc:sldChg>
      <pc:sldChg chg="del">
        <pc:chgData name="Tashman, Adam Paul (apt4c)" userId="S::apt4c@virginia.edu::f986f384-17e3-4fde-8110-f23b5242741b" providerId="AD" clId="Web-{F27626A2-D9B7-6548-72FB-BFA644240B68}" dt="2021-08-25T16:06:23.925" v="236"/>
        <pc:sldMkLst>
          <pc:docMk/>
          <pc:sldMk cId="2567065602" sldId="291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06:23.925" v="235"/>
        <pc:sldMkLst>
          <pc:docMk/>
          <pc:sldMk cId="3167528858" sldId="292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10:47.869" v="270"/>
        <pc:sldMkLst>
          <pc:docMk/>
          <pc:sldMk cId="2192103718" sldId="294"/>
        </pc:sldMkLst>
      </pc:sldChg>
      <pc:sldChg chg="modSp">
        <pc:chgData name="Tashman, Adam Paul (apt4c)" userId="S::apt4c@virginia.edu::f986f384-17e3-4fde-8110-f23b5242741b" providerId="AD" clId="Web-{F27626A2-D9B7-6548-72FB-BFA644240B68}" dt="2021-08-25T16:13:30.827" v="300" actId="20577"/>
        <pc:sldMkLst>
          <pc:docMk/>
          <pc:sldMk cId="3047694631" sldId="295"/>
        </pc:sldMkLst>
        <pc:spChg chg="mod">
          <ac:chgData name="Tashman, Adam Paul (apt4c)" userId="S::apt4c@virginia.edu::f986f384-17e3-4fde-8110-f23b5242741b" providerId="AD" clId="Web-{F27626A2-D9B7-6548-72FB-BFA644240B68}" dt="2021-08-25T16:13:06.263" v="290" actId="1076"/>
          <ac:spMkLst>
            <pc:docMk/>
            <pc:sldMk cId="3047694631" sldId="295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F27626A2-D9B7-6548-72FB-BFA644240B68}" dt="2021-08-25T16:13:30.827" v="300" actId="20577"/>
          <ac:spMkLst>
            <pc:docMk/>
            <pc:sldMk cId="3047694631" sldId="295"/>
            <ac:spMk id="124" creationId="{00000000-0000-0000-0000-000000000000}"/>
          </ac:spMkLst>
        </pc:spChg>
      </pc:sldChg>
      <pc:sldChg chg="del">
        <pc:chgData name="Tashman, Adam Paul (apt4c)" userId="S::apt4c@virginia.edu::f986f384-17e3-4fde-8110-f23b5242741b" providerId="AD" clId="Web-{F27626A2-D9B7-6548-72FB-BFA644240B68}" dt="2021-08-25T16:15:18.798" v="302"/>
        <pc:sldMkLst>
          <pc:docMk/>
          <pc:sldMk cId="2125494146" sldId="296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15:27.627" v="304"/>
        <pc:sldMkLst>
          <pc:docMk/>
          <pc:sldMk cId="2174893715" sldId="297"/>
        </pc:sldMkLst>
      </pc:sldChg>
      <pc:sldChg chg="del">
        <pc:chgData name="Tashman, Adam Paul (apt4c)" userId="S::apt4c@virginia.edu::f986f384-17e3-4fde-8110-f23b5242741b" providerId="AD" clId="Web-{F27626A2-D9B7-6548-72FB-BFA644240B68}" dt="2021-08-25T16:15:30.392" v="306"/>
        <pc:sldMkLst>
          <pc:docMk/>
          <pc:sldMk cId="999317456" sldId="299"/>
        </pc:sldMkLst>
      </pc:sldChg>
      <pc:sldChg chg="modSp add del ord replId">
        <pc:chgData name="Tashman, Adam Paul (apt4c)" userId="S::apt4c@virginia.edu::f986f384-17e3-4fde-8110-f23b5242741b" providerId="AD" clId="Web-{F27626A2-D9B7-6548-72FB-BFA644240B68}" dt="2021-08-26T23:43:45.551" v="475"/>
        <pc:sldMkLst>
          <pc:docMk/>
          <pc:sldMk cId="1000339257" sldId="301"/>
        </pc:sldMkLst>
        <pc:spChg chg="mod">
          <ac:chgData name="Tashman, Adam Paul (apt4c)" userId="S::apt4c@virginia.edu::f986f384-17e3-4fde-8110-f23b5242741b" providerId="AD" clId="Web-{F27626A2-D9B7-6548-72FB-BFA644240B68}" dt="2021-08-25T16:19:13.898" v="343" actId="20577"/>
          <ac:spMkLst>
            <pc:docMk/>
            <pc:sldMk cId="1000339257" sldId="301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F27626A2-D9B7-6548-72FB-BFA644240B68}" dt="2021-08-25T16:19:23.946" v="347" actId="20577"/>
          <ac:spMkLst>
            <pc:docMk/>
            <pc:sldMk cId="1000339257" sldId="301"/>
            <ac:spMk id="124" creationId="{00000000-0000-0000-0000-000000000000}"/>
          </ac:spMkLst>
        </pc:spChg>
      </pc:sldChg>
      <pc:sldChg chg="modSp add">
        <pc:chgData name="Tashman, Adam Paul (apt4c)" userId="S::apt4c@virginia.edu::f986f384-17e3-4fde-8110-f23b5242741b" providerId="AD" clId="Web-{F27626A2-D9B7-6548-72FB-BFA644240B68}" dt="2021-08-30T22:54:24.399" v="543" actId="20577"/>
        <pc:sldMkLst>
          <pc:docMk/>
          <pc:sldMk cId="3561316365" sldId="301"/>
        </pc:sldMkLst>
        <pc:spChg chg="mod">
          <ac:chgData name="Tashman, Adam Paul (apt4c)" userId="S::apt4c@virginia.edu::f986f384-17e3-4fde-8110-f23b5242741b" providerId="AD" clId="Web-{F27626A2-D9B7-6548-72FB-BFA644240B68}" dt="2021-08-30T22:54:24.399" v="543" actId="20577"/>
          <ac:spMkLst>
            <pc:docMk/>
            <pc:sldMk cId="3561316365" sldId="301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F27626A2-D9B7-6548-72FB-BFA644240B68}" dt="2021-08-30T22:53:24.302" v="539" actId="20577"/>
          <ac:spMkLst>
            <pc:docMk/>
            <pc:sldMk cId="3561316365" sldId="301"/>
            <ac:spMk id="124" creationId="{00000000-0000-0000-0000-000000000000}"/>
          </ac:spMkLst>
        </pc:spChg>
      </pc:sldChg>
      <pc:sldChg chg="add del replId">
        <pc:chgData name="Tashman, Adam Paul (apt4c)" userId="S::apt4c@virginia.edu::f986f384-17e3-4fde-8110-f23b5242741b" providerId="AD" clId="Web-{F27626A2-D9B7-6548-72FB-BFA644240B68}" dt="2021-08-30T22:52:15.704" v="530"/>
        <pc:sldMkLst>
          <pc:docMk/>
          <pc:sldMk cId="3876590026" sldId="302"/>
        </pc:sldMkLst>
      </pc:sldChg>
    </pc:docChg>
  </pc:docChgLst>
  <pc:docChgLst>
    <pc:chgData name="Tashman, Adam Paul (apt4c)" userId="S::apt4c@virginia.edu::f986f384-17e3-4fde-8110-f23b5242741b" providerId="AD" clId="Web-{26960230-C764-D58A-F5A8-1F2F0B4741B3}"/>
    <pc:docChg chg="delSld modSld sldOrd">
      <pc:chgData name="Tashman, Adam Paul (apt4c)" userId="S::apt4c@virginia.edu::f986f384-17e3-4fde-8110-f23b5242741b" providerId="AD" clId="Web-{26960230-C764-D58A-F5A8-1F2F0B4741B3}" dt="2021-08-02T18:54:27.919" v="33" actId="20577"/>
      <pc:docMkLst>
        <pc:docMk/>
      </pc:docMkLst>
      <pc:sldChg chg="del">
        <pc:chgData name="Tashman, Adam Paul (apt4c)" userId="S::apt4c@virginia.edu::f986f384-17e3-4fde-8110-f23b5242741b" providerId="AD" clId="Web-{26960230-C764-D58A-F5A8-1F2F0B4741B3}" dt="2021-08-02T17:50:26.653" v="22"/>
        <pc:sldMkLst>
          <pc:docMk/>
          <pc:sldMk cId="0" sldId="259"/>
        </pc:sldMkLst>
      </pc:sldChg>
      <pc:sldChg chg="del">
        <pc:chgData name="Tashman, Adam Paul (apt4c)" userId="S::apt4c@virginia.edu::f986f384-17e3-4fde-8110-f23b5242741b" providerId="AD" clId="Web-{26960230-C764-D58A-F5A8-1F2F0B4741B3}" dt="2021-08-02T17:50:28.513" v="24"/>
        <pc:sldMkLst>
          <pc:docMk/>
          <pc:sldMk cId="1986621604" sldId="261"/>
        </pc:sldMkLst>
      </pc:sldChg>
      <pc:sldChg chg="del">
        <pc:chgData name="Tashman, Adam Paul (apt4c)" userId="S::apt4c@virginia.edu::f986f384-17e3-4fde-8110-f23b5242741b" providerId="AD" clId="Web-{26960230-C764-D58A-F5A8-1F2F0B4741B3}" dt="2021-08-02T17:50:27.591" v="23"/>
        <pc:sldMkLst>
          <pc:docMk/>
          <pc:sldMk cId="2580364237" sldId="262"/>
        </pc:sldMkLst>
      </pc:sldChg>
      <pc:sldChg chg="del">
        <pc:chgData name="Tashman, Adam Paul (apt4c)" userId="S::apt4c@virginia.edu::f986f384-17e3-4fde-8110-f23b5242741b" providerId="AD" clId="Web-{26960230-C764-D58A-F5A8-1F2F0B4741B3}" dt="2021-08-02T17:50:29.528" v="25"/>
        <pc:sldMkLst>
          <pc:docMk/>
          <pc:sldMk cId="1122641138" sldId="263"/>
        </pc:sldMkLst>
      </pc:sldChg>
      <pc:sldChg chg="del">
        <pc:chgData name="Tashman, Adam Paul (apt4c)" userId="S::apt4c@virginia.edu::f986f384-17e3-4fde-8110-f23b5242741b" providerId="AD" clId="Web-{26960230-C764-D58A-F5A8-1F2F0B4741B3}" dt="2021-08-02T17:50:32.091" v="26"/>
        <pc:sldMkLst>
          <pc:docMk/>
          <pc:sldMk cId="3123564651" sldId="264"/>
        </pc:sldMkLst>
      </pc:sldChg>
      <pc:sldChg chg="del">
        <pc:chgData name="Tashman, Adam Paul (apt4c)" userId="S::apt4c@virginia.edu::f986f384-17e3-4fde-8110-f23b5242741b" providerId="AD" clId="Web-{26960230-C764-D58A-F5A8-1F2F0B4741B3}" dt="2021-08-02T17:50:32.138" v="27"/>
        <pc:sldMkLst>
          <pc:docMk/>
          <pc:sldMk cId="1727763862" sldId="265"/>
        </pc:sldMkLst>
      </pc:sldChg>
      <pc:sldChg chg="del">
        <pc:chgData name="Tashman, Adam Paul (apt4c)" userId="S::apt4c@virginia.edu::f986f384-17e3-4fde-8110-f23b5242741b" providerId="AD" clId="Web-{26960230-C764-D58A-F5A8-1F2F0B4741B3}" dt="2021-08-02T17:50:32.997" v="28"/>
        <pc:sldMkLst>
          <pc:docMk/>
          <pc:sldMk cId="3345019869" sldId="266"/>
        </pc:sldMkLst>
      </pc:sldChg>
      <pc:sldChg chg="del">
        <pc:chgData name="Tashman, Adam Paul (apt4c)" userId="S::apt4c@virginia.edu::f986f384-17e3-4fde-8110-f23b5242741b" providerId="AD" clId="Web-{26960230-C764-D58A-F5A8-1F2F0B4741B3}" dt="2021-08-02T17:50:34.403" v="29"/>
        <pc:sldMkLst>
          <pc:docMk/>
          <pc:sldMk cId="1909111867" sldId="267"/>
        </pc:sldMkLst>
      </pc:sldChg>
      <pc:sldChg chg="del">
        <pc:chgData name="Tashman, Adam Paul (apt4c)" userId="S::apt4c@virginia.edu::f986f384-17e3-4fde-8110-f23b5242741b" providerId="AD" clId="Web-{26960230-C764-D58A-F5A8-1F2F0B4741B3}" dt="2021-08-02T17:50:35.638" v="30"/>
        <pc:sldMkLst>
          <pc:docMk/>
          <pc:sldMk cId="0" sldId="268"/>
        </pc:sldMkLst>
      </pc:sldChg>
      <pc:sldChg chg="del">
        <pc:chgData name="Tashman, Adam Paul (apt4c)" userId="S::apt4c@virginia.edu::f986f384-17e3-4fde-8110-f23b5242741b" providerId="AD" clId="Web-{26960230-C764-D58A-F5A8-1F2F0B4741B3}" dt="2021-08-02T17:50:38.966" v="31"/>
        <pc:sldMkLst>
          <pc:docMk/>
          <pc:sldMk cId="0" sldId="269"/>
        </pc:sldMkLst>
      </pc:sldChg>
      <pc:sldChg chg="ord">
        <pc:chgData name="Tashman, Adam Paul (apt4c)" userId="S::apt4c@virginia.edu::f986f384-17e3-4fde-8110-f23b5242741b" providerId="AD" clId="Web-{26960230-C764-D58A-F5A8-1F2F0B4741B3}" dt="2021-08-02T17:50:09.028" v="19"/>
        <pc:sldMkLst>
          <pc:docMk/>
          <pc:sldMk cId="849524179" sldId="272"/>
        </pc:sldMkLst>
      </pc:sldChg>
      <pc:sldChg chg="del">
        <pc:chgData name="Tashman, Adam Paul (apt4c)" userId="S::apt4c@virginia.edu::f986f384-17e3-4fde-8110-f23b5242741b" providerId="AD" clId="Web-{26960230-C764-D58A-F5A8-1F2F0B4741B3}" dt="2021-08-02T17:50:23.387" v="20"/>
        <pc:sldMkLst>
          <pc:docMk/>
          <pc:sldMk cId="2073517573" sldId="273"/>
        </pc:sldMkLst>
      </pc:sldChg>
      <pc:sldChg chg="modSp">
        <pc:chgData name="Tashman, Adam Paul (apt4c)" userId="S::apt4c@virginia.edu::f986f384-17e3-4fde-8110-f23b5242741b" providerId="AD" clId="Web-{26960230-C764-D58A-F5A8-1F2F0B4741B3}" dt="2021-08-02T17:47:29.727" v="15" actId="20577"/>
        <pc:sldMkLst>
          <pc:docMk/>
          <pc:sldMk cId="3983701128" sldId="280"/>
        </pc:sldMkLst>
        <pc:spChg chg="mod">
          <ac:chgData name="Tashman, Adam Paul (apt4c)" userId="S::apt4c@virginia.edu::f986f384-17e3-4fde-8110-f23b5242741b" providerId="AD" clId="Web-{26960230-C764-D58A-F5A8-1F2F0B4741B3}" dt="2021-08-02T17:47:29.727" v="15" actId="20577"/>
          <ac:spMkLst>
            <pc:docMk/>
            <pc:sldMk cId="3983701128" sldId="280"/>
            <ac:spMk id="124" creationId="{00000000-0000-0000-0000-000000000000}"/>
          </ac:spMkLst>
        </pc:spChg>
      </pc:sldChg>
      <pc:sldChg chg="modSp">
        <pc:chgData name="Tashman, Adam Paul (apt4c)" userId="S::apt4c@virginia.edu::f986f384-17e3-4fde-8110-f23b5242741b" providerId="AD" clId="Web-{26960230-C764-D58A-F5A8-1F2F0B4741B3}" dt="2021-08-02T17:49:20.652" v="18" actId="1076"/>
        <pc:sldMkLst>
          <pc:docMk/>
          <pc:sldMk cId="3910008352" sldId="282"/>
        </pc:sldMkLst>
        <pc:spChg chg="mod">
          <ac:chgData name="Tashman, Adam Paul (apt4c)" userId="S::apt4c@virginia.edu::f986f384-17e3-4fde-8110-f23b5242741b" providerId="AD" clId="Web-{26960230-C764-D58A-F5A8-1F2F0B4741B3}" dt="2021-08-02T17:49:20.652" v="18" actId="1076"/>
          <ac:spMkLst>
            <pc:docMk/>
            <pc:sldMk cId="3910008352" sldId="282"/>
            <ac:spMk id="124" creationId="{00000000-0000-0000-0000-000000000000}"/>
          </ac:spMkLst>
        </pc:spChg>
      </pc:sldChg>
      <pc:sldChg chg="modSp">
        <pc:chgData name="Tashman, Adam Paul (apt4c)" userId="S::apt4c@virginia.edu::f986f384-17e3-4fde-8110-f23b5242741b" providerId="AD" clId="Web-{26960230-C764-D58A-F5A8-1F2F0B4741B3}" dt="2021-08-02T17:48:33.244" v="17" actId="1076"/>
        <pc:sldMkLst>
          <pc:docMk/>
          <pc:sldMk cId="4282000880" sldId="289"/>
        </pc:sldMkLst>
        <pc:spChg chg="mod">
          <ac:chgData name="Tashman, Adam Paul (apt4c)" userId="S::apt4c@virginia.edu::f986f384-17e3-4fde-8110-f23b5242741b" providerId="AD" clId="Web-{26960230-C764-D58A-F5A8-1F2F0B4741B3}" dt="2021-08-02T17:48:33.244" v="17" actId="1076"/>
          <ac:spMkLst>
            <pc:docMk/>
            <pc:sldMk cId="4282000880" sldId="289"/>
            <ac:spMk id="124" creationId="{00000000-0000-0000-0000-000000000000}"/>
          </ac:spMkLst>
        </pc:spChg>
      </pc:sldChg>
      <pc:sldChg chg="modSp">
        <pc:chgData name="Tashman, Adam Paul (apt4c)" userId="S::apt4c@virginia.edu::f986f384-17e3-4fde-8110-f23b5242741b" providerId="AD" clId="Web-{26960230-C764-D58A-F5A8-1F2F0B4741B3}" dt="2021-08-02T18:54:27.919" v="33" actId="20577"/>
        <pc:sldMkLst>
          <pc:docMk/>
          <pc:sldMk cId="2174893715" sldId="297"/>
        </pc:sldMkLst>
        <pc:spChg chg="mod">
          <ac:chgData name="Tashman, Adam Paul (apt4c)" userId="S::apt4c@virginia.edu::f986f384-17e3-4fde-8110-f23b5242741b" providerId="AD" clId="Web-{26960230-C764-D58A-F5A8-1F2F0B4741B3}" dt="2021-08-02T18:54:27.919" v="33" actId="20577"/>
          <ac:spMkLst>
            <pc:docMk/>
            <pc:sldMk cId="2174893715" sldId="297"/>
            <ac:spMk id="124" creationId="{00000000-0000-0000-0000-000000000000}"/>
          </ac:spMkLst>
        </pc:spChg>
      </pc:sldChg>
      <pc:sldChg chg="del">
        <pc:chgData name="Tashman, Adam Paul (apt4c)" userId="S::apt4c@virginia.edu::f986f384-17e3-4fde-8110-f23b5242741b" providerId="AD" clId="Web-{26960230-C764-D58A-F5A8-1F2F0B4741B3}" dt="2021-08-02T17:50:24.809" v="21"/>
        <pc:sldMkLst>
          <pc:docMk/>
          <pc:sldMk cId="1149544752" sldId="298"/>
        </pc:sldMkLst>
      </pc:sldChg>
    </pc:docChg>
  </pc:docChgLst>
  <pc:docChgLst>
    <pc:chgData clId="Web-{B6F33F30-B3B6-052A-5AB8-CCF284FB4A2A}"/>
    <pc:docChg chg="modSld">
      <pc:chgData name="" userId="" providerId="" clId="Web-{B6F33F30-B3B6-052A-5AB8-CCF284FB4A2A}" dt="2022-02-03T12:50:49.780" v="0" actId="20577"/>
      <pc:docMkLst>
        <pc:docMk/>
      </pc:docMkLst>
      <pc:sldChg chg="modSp">
        <pc:chgData name="" userId="" providerId="" clId="Web-{B6F33F30-B3B6-052A-5AB8-CCF284FB4A2A}" dt="2022-02-03T12:50:49.780" v="0" actId="20577"/>
        <pc:sldMkLst>
          <pc:docMk/>
          <pc:sldMk cId="0" sldId="256"/>
        </pc:sldMkLst>
        <pc:spChg chg="mod">
          <ac:chgData name="" userId="" providerId="" clId="Web-{B6F33F30-B3B6-052A-5AB8-CCF284FB4A2A}" dt="2022-02-03T12:50:49.780" v="0" actId="20577"/>
          <ac:spMkLst>
            <pc:docMk/>
            <pc:sldMk cId="0" sldId="256"/>
            <ac:spMk id="99" creationId="{00000000-0000-0000-0000-000000000000}"/>
          </ac:spMkLst>
        </pc:spChg>
      </pc:sldChg>
    </pc:docChg>
  </pc:docChgLst>
  <pc:docChgLst>
    <pc:chgData name="Eckstein, Danny P (dpe8t)" userId="S::dpe8t@virginia.edu::8bd6a7fb-be5e-4fd7-9a0a-bb3efbebb6f9" providerId="AD" clId="Web-{FEDD63BB-DA89-76EC-816F-A111F71D2726}"/>
    <pc:docChg chg="modSld">
      <pc:chgData name="Eckstein, Danny P (dpe8t)" userId="S::dpe8t@virginia.edu::8bd6a7fb-be5e-4fd7-9a0a-bb3efbebb6f9" providerId="AD" clId="Web-{FEDD63BB-DA89-76EC-816F-A111F71D2726}" dt="2021-08-19T23:53:04.516" v="10" actId="20577"/>
      <pc:docMkLst>
        <pc:docMk/>
      </pc:docMkLst>
      <pc:sldChg chg="modSp">
        <pc:chgData name="Eckstein, Danny P (dpe8t)" userId="S::dpe8t@virginia.edu::8bd6a7fb-be5e-4fd7-9a0a-bb3efbebb6f9" providerId="AD" clId="Web-{FEDD63BB-DA89-76EC-816F-A111F71D2726}" dt="2021-08-19T23:53:04.516" v="10" actId="20577"/>
        <pc:sldMkLst>
          <pc:docMk/>
          <pc:sldMk cId="2174893715" sldId="297"/>
        </pc:sldMkLst>
        <pc:spChg chg="mod">
          <ac:chgData name="Eckstein, Danny P (dpe8t)" userId="S::dpe8t@virginia.edu::8bd6a7fb-be5e-4fd7-9a0a-bb3efbebb6f9" providerId="AD" clId="Web-{FEDD63BB-DA89-76EC-816F-A111F71D2726}" dt="2021-08-19T23:53:04.516" v="10" actId="20577"/>
          <ac:spMkLst>
            <pc:docMk/>
            <pc:sldMk cId="2174893715" sldId="297"/>
            <ac:spMk id="124" creationId="{00000000-0000-0000-0000-000000000000}"/>
          </ac:spMkLst>
        </pc:spChg>
      </pc:sldChg>
    </pc:docChg>
  </pc:docChgLst>
  <pc:docChgLst>
    <pc:chgData name="Tashman, Adam Paul (apt4c)" userId="S::apt4c@virginia.edu::f986f384-17e3-4fde-8110-f23b5242741b" providerId="AD" clId="Web-{08A77B7C-E679-6E0C-3231-0D379EB1BB34}"/>
    <pc:docChg chg="addSld delSld modSld sldOrd addMainMaster delMainMaster">
      <pc:chgData name="Tashman, Adam Paul (apt4c)" userId="S::apt4c@virginia.edu::f986f384-17e3-4fde-8110-f23b5242741b" providerId="AD" clId="Web-{08A77B7C-E679-6E0C-3231-0D379EB1BB34}" dt="2021-08-02T15:18:03.541" v="104"/>
      <pc:docMkLst>
        <pc:docMk/>
      </pc:docMkLst>
      <pc:sldChg chg="addSp delSp modSp">
        <pc:chgData name="Tashman, Adam Paul (apt4c)" userId="S::apt4c@virginia.edu::f986f384-17e3-4fde-8110-f23b5242741b" providerId="AD" clId="Web-{08A77B7C-E679-6E0C-3231-0D379EB1BB34}" dt="2021-08-02T15:05:03.372" v="101" actId="1076"/>
        <pc:sldMkLst>
          <pc:docMk/>
          <pc:sldMk cId="0" sldId="256"/>
        </pc:sldMkLst>
        <pc:spChg chg="add del mod">
          <ac:chgData name="Tashman, Adam Paul (apt4c)" userId="S::apt4c@virginia.edu::f986f384-17e3-4fde-8110-f23b5242741b" providerId="AD" clId="Web-{08A77B7C-E679-6E0C-3231-0D379EB1BB34}" dt="2021-08-02T14:52:07.844" v="1"/>
          <ac:spMkLst>
            <pc:docMk/>
            <pc:sldMk cId="0" sldId="256"/>
            <ac:spMk id="3" creationId="{3E060565-465F-4D66-A62B-33626DC7B026}"/>
          </ac:spMkLst>
        </pc:spChg>
        <pc:spChg chg="mod">
          <ac:chgData name="Tashman, Adam Paul (apt4c)" userId="S::apt4c@virginia.edu::f986f384-17e3-4fde-8110-f23b5242741b" providerId="AD" clId="Web-{08A77B7C-E679-6E0C-3231-0D379EB1BB34}" dt="2021-08-02T14:55:57.200" v="26"/>
          <ac:spMkLst>
            <pc:docMk/>
            <pc:sldMk cId="0" sldId="256"/>
            <ac:spMk id="99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08A77B7C-E679-6E0C-3231-0D379EB1BB34}" dt="2021-08-02T15:05:03.372" v="101" actId="1076"/>
          <ac:spMkLst>
            <pc:docMk/>
            <pc:sldMk cId="0" sldId="256"/>
            <ac:spMk id="101" creationId="{00000000-0000-0000-0000-000000000000}"/>
          </ac:spMkLst>
        </pc:spChg>
        <pc:picChg chg="del">
          <ac:chgData name="Tashman, Adam Paul (apt4c)" userId="S::apt4c@virginia.edu::f986f384-17e3-4fde-8110-f23b5242741b" providerId="AD" clId="Web-{08A77B7C-E679-6E0C-3231-0D379EB1BB34}" dt="2021-08-02T14:52:02.890" v="0"/>
          <ac:picMkLst>
            <pc:docMk/>
            <pc:sldMk cId="0" sldId="256"/>
            <ac:picMk id="100" creationId="{00000000-0000-0000-0000-000000000000}"/>
          </ac:picMkLst>
        </pc:picChg>
      </pc:sldChg>
      <pc:sldChg chg="add del">
        <pc:chgData name="Tashman, Adam Paul (apt4c)" userId="S::apt4c@virginia.edu::f986f384-17e3-4fde-8110-f23b5242741b" providerId="AD" clId="Web-{08A77B7C-E679-6E0C-3231-0D379EB1BB34}" dt="2021-08-02T14:56:33.968" v="30"/>
        <pc:sldMkLst>
          <pc:docMk/>
          <pc:sldMk cId="0" sldId="257"/>
        </pc:sldMkLst>
      </pc:sldChg>
      <pc:sldChg chg="addSp modSp ord">
        <pc:chgData name="Tashman, Adam Paul (apt4c)" userId="S::apt4c@virginia.edu::f986f384-17e3-4fde-8110-f23b5242741b" providerId="AD" clId="Web-{08A77B7C-E679-6E0C-3231-0D379EB1BB34}" dt="2021-08-02T14:58:43.726" v="51" actId="20577"/>
        <pc:sldMkLst>
          <pc:docMk/>
          <pc:sldMk cId="0" sldId="258"/>
        </pc:sldMkLst>
        <pc:spChg chg="add mod">
          <ac:chgData name="Tashman, Adam Paul (apt4c)" userId="S::apt4c@virginia.edu::f986f384-17e3-4fde-8110-f23b5242741b" providerId="AD" clId="Web-{08A77B7C-E679-6E0C-3231-0D379EB1BB34}" dt="2021-08-02T14:58:43.726" v="51" actId="20577"/>
          <ac:spMkLst>
            <pc:docMk/>
            <pc:sldMk cId="0" sldId="258"/>
            <ac:spMk id="2" creationId="{6D0C699C-9C14-4D34-B4B6-CCE2A256B829}"/>
          </ac:spMkLst>
        </pc:spChg>
        <pc:spChg chg="add mod">
          <ac:chgData name="Tashman, Adam Paul (apt4c)" userId="S::apt4c@virginia.edu::f986f384-17e3-4fde-8110-f23b5242741b" providerId="AD" clId="Web-{08A77B7C-E679-6E0C-3231-0D379EB1BB34}" dt="2021-08-02T14:57:52.566" v="48" actId="1076"/>
          <ac:spMkLst>
            <pc:docMk/>
            <pc:sldMk cId="0" sldId="258"/>
            <ac:spMk id="4" creationId="{D7B35AAB-7B40-4B78-AB06-9F5EE5FF2D5E}"/>
          </ac:spMkLst>
        </pc:spChg>
      </pc:sldChg>
      <pc:sldChg chg="modSp ord">
        <pc:chgData name="Tashman, Adam Paul (apt4c)" userId="S::apt4c@virginia.edu::f986f384-17e3-4fde-8110-f23b5242741b" providerId="AD" clId="Web-{08A77B7C-E679-6E0C-3231-0D379EB1BB34}" dt="2021-08-02T15:02:58.740" v="76" actId="20577"/>
        <pc:sldMkLst>
          <pc:docMk/>
          <pc:sldMk cId="0" sldId="260"/>
        </pc:sldMkLst>
        <pc:spChg chg="mod">
          <ac:chgData name="Tashman, Adam Paul (apt4c)" userId="S::apt4c@virginia.edu::f986f384-17e3-4fde-8110-f23b5242741b" providerId="AD" clId="Web-{08A77B7C-E679-6E0C-3231-0D379EB1BB34}" dt="2021-08-02T15:00:50.748" v="68" actId="20577"/>
          <ac:spMkLst>
            <pc:docMk/>
            <pc:sldMk cId="0" sldId="260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08A77B7C-E679-6E0C-3231-0D379EB1BB34}" dt="2021-08-02T15:02:58.740" v="76" actId="20577"/>
          <ac:spMkLst>
            <pc:docMk/>
            <pc:sldMk cId="0" sldId="260"/>
            <ac:spMk id="124" creationId="{00000000-0000-0000-0000-000000000000}"/>
          </ac:spMkLst>
        </pc:spChg>
      </pc:sldChg>
      <pc:sldChg chg="add del">
        <pc:chgData name="Tashman, Adam Paul (apt4c)" userId="S::apt4c@virginia.edu::f986f384-17e3-4fde-8110-f23b5242741b" providerId="AD" clId="Web-{08A77B7C-E679-6E0C-3231-0D379EB1BB34}" dt="2021-08-02T14:56:23.952" v="28"/>
        <pc:sldMkLst>
          <pc:docMk/>
          <pc:sldMk cId="2403663769" sldId="270"/>
        </pc:sldMkLst>
      </pc:sldChg>
      <pc:sldChg chg="addSp modSp add replId">
        <pc:chgData name="Tashman, Adam Paul (apt4c)" userId="S::apt4c@virginia.edu::f986f384-17e3-4fde-8110-f23b5242741b" providerId="AD" clId="Web-{08A77B7C-E679-6E0C-3231-0D379EB1BB34}" dt="2021-08-02T14:59:38.760" v="59" actId="1076"/>
        <pc:sldMkLst>
          <pc:docMk/>
          <pc:sldMk cId="3549512422" sldId="270"/>
        </pc:sldMkLst>
        <pc:spChg chg="mod">
          <ac:chgData name="Tashman, Adam Paul (apt4c)" userId="S::apt4c@virginia.edu::f986f384-17e3-4fde-8110-f23b5242741b" providerId="AD" clId="Web-{08A77B7C-E679-6E0C-3231-0D379EB1BB34}" dt="2021-08-02T14:59:21.196" v="57" actId="20577"/>
          <ac:spMkLst>
            <pc:docMk/>
            <pc:sldMk cId="3549512422" sldId="270"/>
            <ac:spMk id="2" creationId="{6D0C699C-9C14-4D34-B4B6-CCE2A256B829}"/>
          </ac:spMkLst>
        </pc:spChg>
        <pc:spChg chg="mod">
          <ac:chgData name="Tashman, Adam Paul (apt4c)" userId="S::apt4c@virginia.edu::f986f384-17e3-4fde-8110-f23b5242741b" providerId="AD" clId="Web-{08A77B7C-E679-6E0C-3231-0D379EB1BB34}" dt="2021-08-02T14:59:10.930" v="55" actId="20577"/>
          <ac:spMkLst>
            <pc:docMk/>
            <pc:sldMk cId="3549512422" sldId="270"/>
            <ac:spMk id="4" creationId="{D7B35AAB-7B40-4B78-AB06-9F5EE5FF2D5E}"/>
          </ac:spMkLst>
        </pc:spChg>
        <pc:cxnChg chg="add mod">
          <ac:chgData name="Tashman, Adam Paul (apt4c)" userId="S::apt4c@virginia.edu::f986f384-17e3-4fde-8110-f23b5242741b" providerId="AD" clId="Web-{08A77B7C-E679-6E0C-3231-0D379EB1BB34}" dt="2021-08-02T14:59:38.760" v="59" actId="1076"/>
          <ac:cxnSpMkLst>
            <pc:docMk/>
            <pc:sldMk cId="3549512422" sldId="270"/>
            <ac:cxnSpMk id="5" creationId="{9C19BEB4-BFE6-4654-9011-2EFD5527D663}"/>
          </ac:cxnSpMkLst>
        </pc:cxnChg>
      </pc:sldChg>
      <pc:sldChg chg="modSp add replId">
        <pc:chgData name="Tashman, Adam Paul (apt4c)" userId="S::apt4c@virginia.edu::f986f384-17e3-4fde-8110-f23b5242741b" providerId="AD" clId="Web-{08A77B7C-E679-6E0C-3231-0D379EB1BB34}" dt="2021-08-02T15:04:50.981" v="99" actId="1076"/>
        <pc:sldMkLst>
          <pc:docMk/>
          <pc:sldMk cId="1757039835" sldId="271"/>
        </pc:sldMkLst>
        <pc:spChg chg="mod">
          <ac:chgData name="Tashman, Adam Paul (apt4c)" userId="S::apt4c@virginia.edu::f986f384-17e3-4fde-8110-f23b5242741b" providerId="AD" clId="Web-{08A77B7C-E679-6E0C-3231-0D379EB1BB34}" dt="2021-08-02T15:03:29.804" v="81" actId="20577"/>
          <ac:spMkLst>
            <pc:docMk/>
            <pc:sldMk cId="1757039835" sldId="271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08A77B7C-E679-6E0C-3231-0D379EB1BB34}" dt="2021-08-02T15:04:50.981" v="99" actId="1076"/>
          <ac:spMkLst>
            <pc:docMk/>
            <pc:sldMk cId="1757039835" sldId="271"/>
            <ac:spMk id="124" creationId="{00000000-0000-0000-0000-000000000000}"/>
          </ac:spMkLst>
        </pc:spChg>
      </pc:sldChg>
      <pc:sldChg chg="add replId">
        <pc:chgData name="Tashman, Adam Paul (apt4c)" userId="S::apt4c@virginia.edu::f986f384-17e3-4fde-8110-f23b5242741b" providerId="AD" clId="Web-{08A77B7C-E679-6E0C-3231-0D379EB1BB34}" dt="2021-08-02T15:00:21.512" v="61"/>
        <pc:sldMkLst>
          <pc:docMk/>
          <pc:sldMk cId="849524179" sldId="272"/>
        </pc:sldMkLst>
      </pc:sldChg>
      <pc:sldChg chg="add replId">
        <pc:chgData name="Tashman, Adam Paul (apt4c)" userId="S::apt4c@virginia.edu::f986f384-17e3-4fde-8110-f23b5242741b" providerId="AD" clId="Web-{08A77B7C-E679-6E0C-3231-0D379EB1BB34}" dt="2021-08-02T15:00:23.559" v="62"/>
        <pc:sldMkLst>
          <pc:docMk/>
          <pc:sldMk cId="2073517573" sldId="273"/>
        </pc:sldMkLst>
      </pc:sldChg>
      <pc:sldChg chg="add replId">
        <pc:chgData name="Tashman, Adam Paul (apt4c)" userId="S::apt4c@virginia.edu::f986f384-17e3-4fde-8110-f23b5242741b" providerId="AD" clId="Web-{08A77B7C-E679-6E0C-3231-0D379EB1BB34}" dt="2021-08-02T15:03:10.725" v="77"/>
        <pc:sldMkLst>
          <pc:docMk/>
          <pc:sldMk cId="2522687897" sldId="274"/>
        </pc:sldMkLst>
      </pc:sldChg>
      <pc:sldChg chg="add replId">
        <pc:chgData name="Tashman, Adam Paul (apt4c)" userId="S::apt4c@virginia.edu::f986f384-17e3-4fde-8110-f23b5242741b" providerId="AD" clId="Web-{08A77B7C-E679-6E0C-3231-0D379EB1BB34}" dt="2021-08-02T15:05:19.654" v="102"/>
        <pc:sldMkLst>
          <pc:docMk/>
          <pc:sldMk cId="4028450733" sldId="275"/>
        </pc:sldMkLst>
      </pc:sldChg>
      <pc:sldChg chg="add replId">
        <pc:chgData name="Tashman, Adam Paul (apt4c)" userId="S::apt4c@virginia.edu::f986f384-17e3-4fde-8110-f23b5242741b" providerId="AD" clId="Web-{08A77B7C-E679-6E0C-3231-0D379EB1BB34}" dt="2021-08-02T15:05:22.764" v="103"/>
        <pc:sldMkLst>
          <pc:docMk/>
          <pc:sldMk cId="1199223504" sldId="276"/>
        </pc:sldMkLst>
      </pc:sldChg>
      <pc:sldChg chg="add replId">
        <pc:chgData name="Tashman, Adam Paul (apt4c)" userId="S::apt4c@virginia.edu::f986f384-17e3-4fde-8110-f23b5242741b" providerId="AD" clId="Web-{08A77B7C-E679-6E0C-3231-0D379EB1BB34}" dt="2021-08-02T15:18:03.541" v="104"/>
        <pc:sldMkLst>
          <pc:docMk/>
          <pc:sldMk cId="3219029988" sldId="277"/>
        </pc:sldMkLst>
      </pc:sldChg>
      <pc:sldMasterChg chg="add del addSldLayout delSldLayout">
        <pc:chgData name="Tashman, Adam Paul (apt4c)" userId="S::apt4c@virginia.edu::f986f384-17e3-4fde-8110-f23b5242741b" providerId="AD" clId="Web-{08A77B7C-E679-6E0C-3231-0D379EB1BB34}" dt="2021-08-02T14:56:23.952" v="28"/>
        <pc:sldMasterMkLst>
          <pc:docMk/>
          <pc:sldMasterMk cId="0" sldId="2147483665"/>
        </pc:sldMasterMkLst>
        <pc:sldLayoutChg chg="add del">
          <pc:chgData name="Tashman, Adam Paul (apt4c)" userId="S::apt4c@virginia.edu::f986f384-17e3-4fde-8110-f23b5242741b" providerId="AD" clId="Web-{08A77B7C-E679-6E0C-3231-0D379EB1BB34}" dt="2021-08-02T14:56:23.952" v="28"/>
          <pc:sldLayoutMkLst>
            <pc:docMk/>
            <pc:sldMasterMk cId="0" sldId="2147483665"/>
            <pc:sldLayoutMk cId="0" sldId="2147483666"/>
          </pc:sldLayoutMkLst>
        </pc:sldLayoutChg>
        <pc:sldLayoutChg chg="add del">
          <pc:chgData name="Tashman, Adam Paul (apt4c)" userId="S::apt4c@virginia.edu::f986f384-17e3-4fde-8110-f23b5242741b" providerId="AD" clId="Web-{08A77B7C-E679-6E0C-3231-0D379EB1BB34}" dt="2021-08-02T14:56:23.952" v="28"/>
          <pc:sldLayoutMkLst>
            <pc:docMk/>
            <pc:sldMasterMk cId="0" sldId="2147483665"/>
            <pc:sldLayoutMk cId="0" sldId="2147483667"/>
          </pc:sldLayoutMkLst>
        </pc:sldLayoutChg>
        <pc:sldLayoutChg chg="add del">
          <pc:chgData name="Tashman, Adam Paul (apt4c)" userId="S::apt4c@virginia.edu::f986f384-17e3-4fde-8110-f23b5242741b" providerId="AD" clId="Web-{08A77B7C-E679-6E0C-3231-0D379EB1BB34}" dt="2021-08-02T14:56:23.952" v="28"/>
          <pc:sldLayoutMkLst>
            <pc:docMk/>
            <pc:sldMasterMk cId="0" sldId="2147483665"/>
            <pc:sldLayoutMk cId="0" sldId="2147483668"/>
          </pc:sldLayoutMkLst>
        </pc:sldLayoutChg>
        <pc:sldLayoutChg chg="add del">
          <pc:chgData name="Tashman, Adam Paul (apt4c)" userId="S::apt4c@virginia.edu::f986f384-17e3-4fde-8110-f23b5242741b" providerId="AD" clId="Web-{08A77B7C-E679-6E0C-3231-0D379EB1BB34}" dt="2021-08-02T14:56:23.952" v="28"/>
          <pc:sldLayoutMkLst>
            <pc:docMk/>
            <pc:sldMasterMk cId="0" sldId="2147483665"/>
            <pc:sldLayoutMk cId="0" sldId="2147483669"/>
          </pc:sldLayoutMkLst>
        </pc:sldLayoutChg>
        <pc:sldLayoutChg chg="add del">
          <pc:chgData name="Tashman, Adam Paul (apt4c)" userId="S::apt4c@virginia.edu::f986f384-17e3-4fde-8110-f23b5242741b" providerId="AD" clId="Web-{08A77B7C-E679-6E0C-3231-0D379EB1BB34}" dt="2021-08-02T14:56:23.952" v="28"/>
          <pc:sldLayoutMkLst>
            <pc:docMk/>
            <pc:sldMasterMk cId="0" sldId="2147483665"/>
            <pc:sldLayoutMk cId="0" sldId="2147483670"/>
          </pc:sldLayoutMkLst>
        </pc:sldLayoutChg>
        <pc:sldLayoutChg chg="add del">
          <pc:chgData name="Tashman, Adam Paul (apt4c)" userId="S::apt4c@virginia.edu::f986f384-17e3-4fde-8110-f23b5242741b" providerId="AD" clId="Web-{08A77B7C-E679-6E0C-3231-0D379EB1BB34}" dt="2021-08-02T14:56:23.952" v="28"/>
          <pc:sldLayoutMkLst>
            <pc:docMk/>
            <pc:sldMasterMk cId="0" sldId="2147483665"/>
            <pc:sldLayoutMk cId="0" sldId="2147483671"/>
          </pc:sldLayoutMkLst>
        </pc:sldLayoutChg>
      </pc:sldMasterChg>
    </pc:docChg>
  </pc:docChgLst>
  <pc:docChgLst>
    <pc:chgData name="Eckstein, Danny P (dpe8t)" userId="S::dpe8t@virginia.edu::8bd6a7fb-be5e-4fd7-9a0a-bb3efbebb6f9" providerId="AD" clId="Web-{36C4E4E4-3B25-951A-79FC-90AF87954769}"/>
    <pc:docChg chg="modSld">
      <pc:chgData name="Eckstein, Danny P (dpe8t)" userId="S::dpe8t@virginia.edu::8bd6a7fb-be5e-4fd7-9a0a-bb3efbebb6f9" providerId="AD" clId="Web-{36C4E4E4-3B25-951A-79FC-90AF87954769}" dt="2021-08-02T18:22:36.916" v="24" actId="20577"/>
      <pc:docMkLst>
        <pc:docMk/>
      </pc:docMkLst>
      <pc:sldChg chg="modSp">
        <pc:chgData name="Eckstein, Danny P (dpe8t)" userId="S::dpe8t@virginia.edu::8bd6a7fb-be5e-4fd7-9a0a-bb3efbebb6f9" providerId="AD" clId="Web-{36C4E4E4-3B25-951A-79FC-90AF87954769}" dt="2021-08-02T18:22:36.916" v="24" actId="20577"/>
        <pc:sldMkLst>
          <pc:docMk/>
          <pc:sldMk cId="999317456" sldId="299"/>
        </pc:sldMkLst>
        <pc:spChg chg="mod">
          <ac:chgData name="Eckstein, Danny P (dpe8t)" userId="S::dpe8t@virginia.edu::8bd6a7fb-be5e-4fd7-9a0a-bb3efbebb6f9" providerId="AD" clId="Web-{36C4E4E4-3B25-951A-79FC-90AF87954769}" dt="2021-08-02T18:01:54.602" v="5" actId="20577"/>
          <ac:spMkLst>
            <pc:docMk/>
            <pc:sldMk cId="999317456" sldId="299"/>
            <ac:spMk id="7" creationId="{19DE52D4-CBFB-44BB-8F51-AC5B18738D08}"/>
          </ac:spMkLst>
        </pc:spChg>
        <pc:spChg chg="mod">
          <ac:chgData name="Eckstein, Danny P (dpe8t)" userId="S::dpe8t@virginia.edu::8bd6a7fb-be5e-4fd7-9a0a-bb3efbebb6f9" providerId="AD" clId="Web-{36C4E4E4-3B25-951A-79FC-90AF87954769}" dt="2021-08-02T18:22:36.916" v="24" actId="20577"/>
          <ac:spMkLst>
            <pc:docMk/>
            <pc:sldMk cId="999317456" sldId="299"/>
            <ac:spMk id="8" creationId="{7FD55D11-3A2C-4AE0-8133-5CF75AAB2FA8}"/>
          </ac:spMkLst>
        </pc:spChg>
      </pc:sldChg>
    </pc:docChg>
  </pc:docChgLst>
  <pc:docChgLst>
    <pc:chgData name="Tashman, Adam Paul (apt4c)" userId="S::apt4c@virginia.edu::f986f384-17e3-4fde-8110-f23b5242741b" providerId="AD" clId="Web-{B6F33F30-B3B6-052A-5AB8-CCF284FB4A2A}"/>
    <pc:docChg chg="addSld delSld modSld">
      <pc:chgData name="Tashman, Adam Paul (apt4c)" userId="S::apt4c@virginia.edu::f986f384-17e3-4fde-8110-f23b5242741b" providerId="AD" clId="Web-{B6F33F30-B3B6-052A-5AB8-CCF284FB4A2A}" dt="2022-02-03T13:03:25.255" v="168" actId="20577"/>
      <pc:docMkLst>
        <pc:docMk/>
      </pc:docMkLst>
      <pc:sldChg chg="modSp">
        <pc:chgData name="Tashman, Adam Paul (apt4c)" userId="S::apt4c@virginia.edu::f986f384-17e3-4fde-8110-f23b5242741b" providerId="AD" clId="Web-{B6F33F30-B3B6-052A-5AB8-CCF284FB4A2A}" dt="2022-02-03T12:51:48.547" v="20" actId="20577"/>
        <pc:sldMkLst>
          <pc:docMk/>
          <pc:sldMk cId="0" sldId="256"/>
        </pc:sldMkLst>
        <pc:spChg chg="mod">
          <ac:chgData name="Tashman, Adam Paul (apt4c)" userId="S::apt4c@virginia.edu::f986f384-17e3-4fde-8110-f23b5242741b" providerId="AD" clId="Web-{B6F33F30-B3B6-052A-5AB8-CCF284FB4A2A}" dt="2022-02-03T12:51:33.187" v="8" actId="1076"/>
          <ac:spMkLst>
            <pc:docMk/>
            <pc:sldMk cId="0" sldId="256"/>
            <ac:spMk id="99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B6F33F30-B3B6-052A-5AB8-CCF284FB4A2A}" dt="2022-02-03T12:51:48.547" v="20" actId="20577"/>
          <ac:spMkLst>
            <pc:docMk/>
            <pc:sldMk cId="0" sldId="256"/>
            <ac:spMk id="101" creationId="{00000000-0000-0000-0000-000000000000}"/>
          </ac:spMkLst>
        </pc:spChg>
      </pc:sldChg>
      <pc:sldChg chg="del">
        <pc:chgData name="Tashman, Adam Paul (apt4c)" userId="S::apt4c@virginia.edu::f986f384-17e3-4fde-8110-f23b5242741b" providerId="AD" clId="Web-{B6F33F30-B3B6-052A-5AB8-CCF284FB4A2A}" dt="2022-02-03T12:52:29.376" v="24"/>
        <pc:sldMkLst>
          <pc:docMk/>
          <pc:sldMk cId="0" sldId="258"/>
        </pc:sldMkLst>
      </pc:sldChg>
      <pc:sldChg chg="modSp">
        <pc:chgData name="Tashman, Adam Paul (apt4c)" userId="S::apt4c@virginia.edu::f986f384-17e3-4fde-8110-f23b5242741b" providerId="AD" clId="Web-{B6F33F30-B3B6-052A-5AB8-CCF284FB4A2A}" dt="2022-02-03T12:53:37.191" v="49" actId="1076"/>
        <pc:sldMkLst>
          <pc:docMk/>
          <pc:sldMk cId="0" sldId="260"/>
        </pc:sldMkLst>
        <pc:spChg chg="mod">
          <ac:chgData name="Tashman, Adam Paul (apt4c)" userId="S::apt4c@virginia.edu::f986f384-17e3-4fde-8110-f23b5242741b" providerId="AD" clId="Web-{B6F33F30-B3B6-052A-5AB8-CCF284FB4A2A}" dt="2022-02-03T12:52:40.595" v="36" actId="20577"/>
          <ac:spMkLst>
            <pc:docMk/>
            <pc:sldMk cId="0" sldId="260"/>
            <ac:spMk id="123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B6F33F30-B3B6-052A-5AB8-CCF284FB4A2A}" dt="2022-02-03T12:53:37.191" v="49" actId="1076"/>
          <ac:spMkLst>
            <pc:docMk/>
            <pc:sldMk cId="0" sldId="260"/>
            <ac:spMk id="124" creationId="{00000000-0000-0000-0000-000000000000}"/>
          </ac:spMkLst>
        </pc:spChg>
      </pc:sldChg>
      <pc:sldChg chg="addSp delSp modSp add replId">
        <pc:chgData name="Tashman, Adam Paul (apt4c)" userId="S::apt4c@virginia.edu::f986f384-17e3-4fde-8110-f23b5242741b" providerId="AD" clId="Web-{B6F33F30-B3B6-052A-5AB8-CCF284FB4A2A}" dt="2022-02-03T13:02:39.285" v="164" actId="14100"/>
        <pc:sldMkLst>
          <pc:docMk/>
          <pc:sldMk cId="1986621604" sldId="261"/>
        </pc:sldMkLst>
        <pc:spChg chg="add del mod">
          <ac:chgData name="Tashman, Adam Paul (apt4c)" userId="S::apt4c@virginia.edu::f986f384-17e3-4fde-8110-f23b5242741b" providerId="AD" clId="Web-{B6F33F30-B3B6-052A-5AB8-CCF284FB4A2A}" dt="2022-02-03T12:54:16.051" v="59"/>
          <ac:spMkLst>
            <pc:docMk/>
            <pc:sldMk cId="1986621604" sldId="261"/>
            <ac:spMk id="2" creationId="{FDA9BFE9-8736-41C3-9AA0-5CC4FD5333C1}"/>
          </ac:spMkLst>
        </pc:spChg>
        <pc:spChg chg="add mod">
          <ac:chgData name="Tashman, Adam Paul (apt4c)" userId="S::apt4c@virginia.edu::f986f384-17e3-4fde-8110-f23b5242741b" providerId="AD" clId="Web-{B6F33F30-B3B6-052A-5AB8-CCF284FB4A2A}" dt="2022-02-03T13:02:39.285" v="164" actId="14100"/>
          <ac:spMkLst>
            <pc:docMk/>
            <pc:sldMk cId="1986621604" sldId="261"/>
            <ac:spMk id="3" creationId="{ABC6401A-4667-4738-BC90-E36544F1A7AD}"/>
          </ac:spMkLst>
        </pc:spChg>
        <pc:spChg chg="mod">
          <ac:chgData name="Tashman, Adam Paul (apt4c)" userId="S::apt4c@virginia.edu::f986f384-17e3-4fde-8110-f23b5242741b" providerId="AD" clId="Web-{B6F33F30-B3B6-052A-5AB8-CCF284FB4A2A}" dt="2022-02-03T12:53:52.738" v="51" actId="20577"/>
          <ac:spMkLst>
            <pc:docMk/>
            <pc:sldMk cId="1986621604" sldId="261"/>
            <ac:spMk id="123" creationId="{00000000-0000-0000-0000-000000000000}"/>
          </ac:spMkLst>
        </pc:spChg>
      </pc:sldChg>
      <pc:sldChg chg="addSp modSp add replId">
        <pc:chgData name="Tashman, Adam Paul (apt4c)" userId="S::apt4c@virginia.edu::f986f384-17e3-4fde-8110-f23b5242741b" providerId="AD" clId="Web-{B6F33F30-B3B6-052A-5AB8-CCF284FB4A2A}" dt="2022-02-03T12:56:05.429" v="82"/>
        <pc:sldMkLst>
          <pc:docMk/>
          <pc:sldMk cId="2580364237" sldId="262"/>
        </pc:sldMkLst>
        <pc:spChg chg="add mod">
          <ac:chgData name="Tashman, Adam Paul (apt4c)" userId="S::apt4c@virginia.edu::f986f384-17e3-4fde-8110-f23b5242741b" providerId="AD" clId="Web-{B6F33F30-B3B6-052A-5AB8-CCF284FB4A2A}" dt="2022-02-03T12:56:05.429" v="82"/>
          <ac:spMkLst>
            <pc:docMk/>
            <pc:sldMk cId="2580364237" sldId="262"/>
            <ac:spMk id="2" creationId="{C0FBB3B2-38D2-48EF-9FF3-3A5E60AD50DA}"/>
          </ac:spMkLst>
        </pc:spChg>
        <pc:spChg chg="mod">
          <ac:chgData name="Tashman, Adam Paul (apt4c)" userId="S::apt4c@virginia.edu::f986f384-17e3-4fde-8110-f23b5242741b" providerId="AD" clId="Web-{B6F33F30-B3B6-052A-5AB8-CCF284FB4A2A}" dt="2022-02-03T12:55:32.757" v="77" actId="20577"/>
          <ac:spMkLst>
            <pc:docMk/>
            <pc:sldMk cId="2580364237" sldId="262"/>
            <ac:spMk id="123" creationId="{00000000-0000-0000-0000-000000000000}"/>
          </ac:spMkLst>
        </pc:spChg>
      </pc:sldChg>
      <pc:sldChg chg="addSp modSp add replId">
        <pc:chgData name="Tashman, Adam Paul (apt4c)" userId="S::apt4c@virginia.edu::f986f384-17e3-4fde-8110-f23b5242741b" providerId="AD" clId="Web-{B6F33F30-B3B6-052A-5AB8-CCF284FB4A2A}" dt="2022-02-03T12:57:31.573" v="95"/>
        <pc:sldMkLst>
          <pc:docMk/>
          <pc:sldMk cId="1122641138" sldId="263"/>
        </pc:sldMkLst>
        <pc:spChg chg="add mod">
          <ac:chgData name="Tashman, Adam Paul (apt4c)" userId="S::apt4c@virginia.edu::f986f384-17e3-4fde-8110-f23b5242741b" providerId="AD" clId="Web-{B6F33F30-B3B6-052A-5AB8-CCF284FB4A2A}" dt="2022-02-03T12:57:31.573" v="95"/>
          <ac:spMkLst>
            <pc:docMk/>
            <pc:sldMk cId="1122641138" sldId="263"/>
            <ac:spMk id="2" creationId="{2A80AC22-5689-4143-9FD1-863F08BD7E9E}"/>
          </ac:spMkLst>
        </pc:spChg>
        <pc:spChg chg="mod">
          <ac:chgData name="Tashman, Adam Paul (apt4c)" userId="S::apt4c@virginia.edu::f986f384-17e3-4fde-8110-f23b5242741b" providerId="AD" clId="Web-{B6F33F30-B3B6-052A-5AB8-CCF284FB4A2A}" dt="2022-02-03T12:56:26.180" v="88" actId="20577"/>
          <ac:spMkLst>
            <pc:docMk/>
            <pc:sldMk cId="1122641138" sldId="263"/>
            <ac:spMk id="123" creationId="{00000000-0000-0000-0000-000000000000}"/>
          </ac:spMkLst>
        </pc:spChg>
      </pc:sldChg>
      <pc:sldChg chg="modSp add replId">
        <pc:chgData name="Tashman, Adam Paul (apt4c)" userId="S::apt4c@virginia.edu::f986f384-17e3-4fde-8110-f23b5242741b" providerId="AD" clId="Web-{B6F33F30-B3B6-052A-5AB8-CCF284FB4A2A}" dt="2022-02-03T12:58:30.731" v="111" actId="20577"/>
        <pc:sldMkLst>
          <pc:docMk/>
          <pc:sldMk cId="3123564651" sldId="264"/>
        </pc:sldMkLst>
        <pc:spChg chg="mod">
          <ac:chgData name="Tashman, Adam Paul (apt4c)" userId="S::apt4c@virginia.edu::f986f384-17e3-4fde-8110-f23b5242741b" providerId="AD" clId="Web-{B6F33F30-B3B6-052A-5AB8-CCF284FB4A2A}" dt="2022-02-03T12:58:07.745" v="108"/>
          <ac:spMkLst>
            <pc:docMk/>
            <pc:sldMk cId="3123564651" sldId="264"/>
            <ac:spMk id="2" creationId="{2A80AC22-5689-4143-9FD1-863F08BD7E9E}"/>
          </ac:spMkLst>
        </pc:spChg>
        <pc:spChg chg="mod">
          <ac:chgData name="Tashman, Adam Paul (apt4c)" userId="S::apt4c@virginia.edu::f986f384-17e3-4fde-8110-f23b5242741b" providerId="AD" clId="Web-{B6F33F30-B3B6-052A-5AB8-CCF284FB4A2A}" dt="2022-02-03T12:58:30.731" v="111" actId="20577"/>
          <ac:spMkLst>
            <pc:docMk/>
            <pc:sldMk cId="3123564651" sldId="264"/>
            <ac:spMk id="123" creationId="{00000000-0000-0000-0000-000000000000}"/>
          </ac:spMkLst>
        </pc:spChg>
      </pc:sldChg>
      <pc:sldChg chg="modSp add replId">
        <pc:chgData name="Tashman, Adam Paul (apt4c)" userId="S::apt4c@virginia.edu::f986f384-17e3-4fde-8110-f23b5242741b" providerId="AD" clId="Web-{B6F33F30-B3B6-052A-5AB8-CCF284FB4A2A}" dt="2022-02-03T13:03:25.255" v="168" actId="20577"/>
        <pc:sldMkLst>
          <pc:docMk/>
          <pc:sldMk cId="1727763862" sldId="265"/>
        </pc:sldMkLst>
        <pc:spChg chg="mod">
          <ac:chgData name="Tashman, Adam Paul (apt4c)" userId="S::apt4c@virginia.edu::f986f384-17e3-4fde-8110-f23b5242741b" providerId="AD" clId="Web-{B6F33F30-B3B6-052A-5AB8-CCF284FB4A2A}" dt="2022-02-03T13:03:25.255" v="168" actId="20577"/>
          <ac:spMkLst>
            <pc:docMk/>
            <pc:sldMk cId="1727763862" sldId="265"/>
            <ac:spMk id="2" creationId="{2A80AC22-5689-4143-9FD1-863F08BD7E9E}"/>
          </ac:spMkLst>
        </pc:spChg>
        <pc:spChg chg="mod">
          <ac:chgData name="Tashman, Adam Paul (apt4c)" userId="S::apt4c@virginia.edu::f986f384-17e3-4fde-8110-f23b5242741b" providerId="AD" clId="Web-{B6F33F30-B3B6-052A-5AB8-CCF284FB4A2A}" dt="2022-02-03T12:59:50.952" v="133" actId="20577"/>
          <ac:spMkLst>
            <pc:docMk/>
            <pc:sldMk cId="1727763862" sldId="265"/>
            <ac:spMk id="123" creationId="{00000000-0000-0000-0000-000000000000}"/>
          </ac:spMkLst>
        </pc:spChg>
      </pc:sldChg>
      <pc:sldChg chg="modSp add replId">
        <pc:chgData name="Tashman, Adam Paul (apt4c)" userId="S::apt4c@virginia.edu::f986f384-17e3-4fde-8110-f23b5242741b" providerId="AD" clId="Web-{B6F33F30-B3B6-052A-5AB8-CCF284FB4A2A}" dt="2022-02-03T13:01:15.751" v="156" actId="20577"/>
        <pc:sldMkLst>
          <pc:docMk/>
          <pc:sldMk cId="3345019869" sldId="266"/>
        </pc:sldMkLst>
        <pc:spChg chg="mod">
          <ac:chgData name="Tashman, Adam Paul (apt4c)" userId="S::apt4c@virginia.edu::f986f384-17e3-4fde-8110-f23b5242741b" providerId="AD" clId="Web-{B6F33F30-B3B6-052A-5AB8-CCF284FB4A2A}" dt="2022-02-03T13:01:15.751" v="156" actId="20577"/>
          <ac:spMkLst>
            <pc:docMk/>
            <pc:sldMk cId="3345019869" sldId="266"/>
            <ac:spMk id="2" creationId="{2A80AC22-5689-4143-9FD1-863F08BD7E9E}"/>
          </ac:spMkLst>
        </pc:spChg>
        <pc:spChg chg="mod">
          <ac:chgData name="Tashman, Adam Paul (apt4c)" userId="S::apt4c@virginia.edu::f986f384-17e3-4fde-8110-f23b5242741b" providerId="AD" clId="Web-{B6F33F30-B3B6-052A-5AB8-CCF284FB4A2A}" dt="2022-02-03T13:01:10.610" v="154" actId="20577"/>
          <ac:spMkLst>
            <pc:docMk/>
            <pc:sldMk cId="3345019869" sldId="266"/>
            <ac:spMk id="123" creationId="{00000000-0000-0000-0000-000000000000}"/>
          </ac:spMkLst>
        </pc:spChg>
      </pc:sldChg>
      <pc:sldChg chg="modSp add replId">
        <pc:chgData name="Tashman, Adam Paul (apt4c)" userId="S::apt4c@virginia.edu::f986f384-17e3-4fde-8110-f23b5242741b" providerId="AD" clId="Web-{B6F33F30-B3B6-052A-5AB8-CCF284FB4A2A}" dt="2022-02-03T13:01:50.721" v="163" actId="20577"/>
        <pc:sldMkLst>
          <pc:docMk/>
          <pc:sldMk cId="1909111867" sldId="267"/>
        </pc:sldMkLst>
        <pc:spChg chg="mod">
          <ac:chgData name="Tashman, Adam Paul (apt4c)" userId="S::apt4c@virginia.edu::f986f384-17e3-4fde-8110-f23b5242741b" providerId="AD" clId="Web-{B6F33F30-B3B6-052A-5AB8-CCF284FB4A2A}" dt="2022-02-03T13:01:50.721" v="163" actId="20577"/>
          <ac:spMkLst>
            <pc:docMk/>
            <pc:sldMk cId="1909111867" sldId="267"/>
            <ac:spMk id="2" creationId="{2A80AC22-5689-4143-9FD1-863F08BD7E9E}"/>
          </ac:spMkLst>
        </pc:spChg>
        <pc:spChg chg="mod">
          <ac:chgData name="Tashman, Adam Paul (apt4c)" userId="S::apt4c@virginia.edu::f986f384-17e3-4fde-8110-f23b5242741b" providerId="AD" clId="Web-{B6F33F30-B3B6-052A-5AB8-CCF284FB4A2A}" dt="2022-02-03T13:01:30.939" v="159" actId="20577"/>
          <ac:spMkLst>
            <pc:docMk/>
            <pc:sldMk cId="1909111867" sldId="267"/>
            <ac:spMk id="123" creationId="{00000000-0000-0000-0000-000000000000}"/>
          </ac:spMkLst>
        </pc:spChg>
      </pc:sldChg>
    </pc:docChg>
  </pc:docChgLst>
  <pc:docChgLst>
    <pc:chgData name="Tashman, Adam Paul (apt4c)" userId="S::apt4c@virginia.edu::f986f384-17e3-4fde-8110-f23b5242741b" providerId="AD" clId="Web-{C2E07F5E-F4F5-B5DD-DE86-864B709D4FE3}"/>
    <pc:docChg chg="delSld modSld">
      <pc:chgData name="Tashman, Adam Paul (apt4c)" userId="S::apt4c@virginia.edu::f986f384-17e3-4fde-8110-f23b5242741b" providerId="AD" clId="Web-{C2E07F5E-F4F5-B5DD-DE86-864B709D4FE3}" dt="2022-02-03T12:49:36.221" v="19" actId="20577"/>
      <pc:docMkLst>
        <pc:docMk/>
      </pc:docMkLst>
      <pc:sldChg chg="modSp">
        <pc:chgData name="Tashman, Adam Paul (apt4c)" userId="S::apt4c@virginia.edu::f986f384-17e3-4fde-8110-f23b5242741b" providerId="AD" clId="Web-{C2E07F5E-F4F5-B5DD-DE86-864B709D4FE3}" dt="2022-02-03T12:48:58.939" v="3" actId="20577"/>
        <pc:sldMkLst>
          <pc:docMk/>
          <pc:sldMk cId="0" sldId="256"/>
        </pc:sldMkLst>
        <pc:spChg chg="mod">
          <ac:chgData name="Tashman, Adam Paul (apt4c)" userId="S::apt4c@virginia.edu::f986f384-17e3-4fde-8110-f23b5242741b" providerId="AD" clId="Web-{C2E07F5E-F4F5-B5DD-DE86-864B709D4FE3}" dt="2022-02-03T12:48:53.173" v="1" actId="20577"/>
          <ac:spMkLst>
            <pc:docMk/>
            <pc:sldMk cId="0" sldId="256"/>
            <ac:spMk id="99" creationId="{00000000-0000-0000-0000-000000000000}"/>
          </ac:spMkLst>
        </pc:spChg>
        <pc:spChg chg="mod">
          <ac:chgData name="Tashman, Adam Paul (apt4c)" userId="S::apt4c@virginia.edu::f986f384-17e3-4fde-8110-f23b5242741b" providerId="AD" clId="Web-{C2E07F5E-F4F5-B5DD-DE86-864B709D4FE3}" dt="2022-02-03T12:48:58.939" v="3" actId="20577"/>
          <ac:spMkLst>
            <pc:docMk/>
            <pc:sldMk cId="0" sldId="256"/>
            <ac:spMk id="101" creationId="{00000000-0000-0000-0000-000000000000}"/>
          </ac:spMkLst>
        </pc:spChg>
      </pc:sldChg>
      <pc:sldChg chg="del">
        <pc:chgData name="Tashman, Adam Paul (apt4c)" userId="S::apt4c@virginia.edu::f986f384-17e3-4fde-8110-f23b5242741b" providerId="AD" clId="Web-{C2E07F5E-F4F5-B5DD-DE86-864B709D4FE3}" dt="2022-02-03T12:49:07.689" v="7"/>
        <pc:sldMkLst>
          <pc:docMk/>
          <pc:sldMk cId="0" sldId="257"/>
        </pc:sldMkLst>
      </pc:sldChg>
      <pc:sldChg chg="modSp">
        <pc:chgData name="Tashman, Adam Paul (apt4c)" userId="S::apt4c@virginia.edu::f986f384-17e3-4fde-8110-f23b5242741b" providerId="AD" clId="Web-{C2E07F5E-F4F5-B5DD-DE86-864B709D4FE3}" dt="2022-02-03T12:49:36.221" v="19" actId="20577"/>
        <pc:sldMkLst>
          <pc:docMk/>
          <pc:sldMk cId="0" sldId="258"/>
        </pc:sldMkLst>
        <pc:spChg chg="mod">
          <ac:chgData name="Tashman, Adam Paul (apt4c)" userId="S::apt4c@virginia.edu::f986f384-17e3-4fde-8110-f23b5242741b" providerId="AD" clId="Web-{C2E07F5E-F4F5-B5DD-DE86-864B709D4FE3}" dt="2022-02-03T12:49:36.221" v="19" actId="20577"/>
          <ac:spMkLst>
            <pc:docMk/>
            <pc:sldMk cId="0" sldId="258"/>
            <ac:spMk id="2" creationId="{6D0C699C-9C14-4D34-B4B6-CCE2A256B829}"/>
          </ac:spMkLst>
        </pc:spChg>
      </pc:sldChg>
      <pc:sldChg chg="delSp modSp">
        <pc:chgData name="Tashman, Adam Paul (apt4c)" userId="S::apt4c@virginia.edu::f986f384-17e3-4fde-8110-f23b5242741b" providerId="AD" clId="Web-{C2E07F5E-F4F5-B5DD-DE86-864B709D4FE3}" dt="2022-02-03T12:49:28.377" v="14" actId="20577"/>
        <pc:sldMkLst>
          <pc:docMk/>
          <pc:sldMk cId="0" sldId="260"/>
        </pc:sldMkLst>
        <pc:spChg chg="mod">
          <ac:chgData name="Tashman, Adam Paul (apt4c)" userId="S::apt4c@virginia.edu::f986f384-17e3-4fde-8110-f23b5242741b" providerId="AD" clId="Web-{C2E07F5E-F4F5-B5DD-DE86-864B709D4FE3}" dt="2022-02-03T12:49:28.377" v="14" actId="20577"/>
          <ac:spMkLst>
            <pc:docMk/>
            <pc:sldMk cId="0" sldId="260"/>
            <ac:spMk id="123" creationId="{00000000-0000-0000-0000-000000000000}"/>
          </ac:spMkLst>
        </pc:spChg>
        <pc:graphicFrameChg chg="del">
          <ac:chgData name="Tashman, Adam Paul (apt4c)" userId="S::apt4c@virginia.edu::f986f384-17e3-4fde-8110-f23b5242741b" providerId="AD" clId="Web-{C2E07F5E-F4F5-B5DD-DE86-864B709D4FE3}" dt="2022-02-03T12:49:19.502" v="10"/>
          <ac:graphicFrameMkLst>
            <pc:docMk/>
            <pc:sldMk cId="0" sldId="260"/>
            <ac:graphicFrameMk id="2" creationId="{0FE08796-6748-4BD1-B21F-EA5652CECAE6}"/>
          </ac:graphicFrameMkLst>
        </pc:graphicFrameChg>
      </pc:sldChg>
      <pc:sldChg chg="del">
        <pc:chgData name="Tashman, Adam Paul (apt4c)" userId="S::apt4c@virginia.edu::f986f384-17e3-4fde-8110-f23b5242741b" providerId="AD" clId="Web-{C2E07F5E-F4F5-B5DD-DE86-864B709D4FE3}" dt="2022-02-03T12:49:05.596" v="4"/>
        <pc:sldMkLst>
          <pc:docMk/>
          <pc:sldMk cId="1757039835" sldId="271"/>
        </pc:sldMkLst>
      </pc:sldChg>
      <pc:sldChg chg="del">
        <pc:chgData name="Tashman, Adam Paul (apt4c)" userId="S::apt4c@virginia.edu::f986f384-17e3-4fde-8110-f23b5242741b" providerId="AD" clId="Web-{C2E07F5E-F4F5-B5DD-DE86-864B709D4FE3}" dt="2022-02-03T12:49:06.705" v="5"/>
        <pc:sldMkLst>
          <pc:docMk/>
          <pc:sldMk cId="2858497188" sldId="290"/>
        </pc:sldMkLst>
      </pc:sldChg>
      <pc:sldChg chg="del">
        <pc:chgData name="Tashman, Adam Paul (apt4c)" userId="S::apt4c@virginia.edu::f986f384-17e3-4fde-8110-f23b5242741b" providerId="AD" clId="Web-{C2E07F5E-F4F5-B5DD-DE86-864B709D4FE3}" dt="2022-02-03T12:49:07.252" v="6"/>
        <pc:sldMkLst>
          <pc:docMk/>
          <pc:sldMk cId="3047694631" sldId="295"/>
        </pc:sldMkLst>
      </pc:sldChg>
      <pc:sldChg chg="del">
        <pc:chgData name="Tashman, Adam Paul (apt4c)" userId="S::apt4c@virginia.edu::f986f384-17e3-4fde-8110-f23b5242741b" providerId="AD" clId="Web-{C2E07F5E-F4F5-B5DD-DE86-864B709D4FE3}" dt="2022-02-03T12:49:10.205" v="9"/>
        <pc:sldMkLst>
          <pc:docMk/>
          <pc:sldMk cId="2223663613" sldId="300"/>
        </pc:sldMkLst>
      </pc:sldChg>
      <pc:sldChg chg="del">
        <pc:chgData name="Tashman, Adam Paul (apt4c)" userId="S::apt4c@virginia.edu::f986f384-17e3-4fde-8110-f23b5242741b" providerId="AD" clId="Web-{C2E07F5E-F4F5-B5DD-DE86-864B709D4FE3}" dt="2022-02-03T12:49:09.252" v="8"/>
        <pc:sldMkLst>
          <pc:docMk/>
          <pc:sldMk cId="3561316365" sldId="301"/>
        </pc:sldMkLst>
      </pc:sldChg>
    </pc:docChg>
  </pc:docChgLst>
  <pc:docChgLst>
    <pc:chgData name="Badeaux, Lindsay (zsp2tb)" userId="eff0cdf7-6599-418c-9c37-37f15389ab87" providerId="ADAL" clId="{B9A9734D-7ED6-4AED-A0BA-2DFF457D4406}"/>
    <pc:docChg chg="custSel modSld">
      <pc:chgData name="Badeaux, Lindsay (zsp2tb)" userId="eff0cdf7-6599-418c-9c37-37f15389ab87" providerId="ADAL" clId="{B9A9734D-7ED6-4AED-A0BA-2DFF457D4406}" dt="2021-08-30T15:08:19.274" v="51" actId="20577"/>
      <pc:docMkLst>
        <pc:docMk/>
      </pc:docMkLst>
      <pc:sldChg chg="delSp modSp mod">
        <pc:chgData name="Badeaux, Lindsay (zsp2tb)" userId="eff0cdf7-6599-418c-9c37-37f15389ab87" providerId="ADAL" clId="{B9A9734D-7ED6-4AED-A0BA-2DFF457D4406}" dt="2021-08-30T15:08:19.274" v="51" actId="20577"/>
        <pc:sldMkLst>
          <pc:docMk/>
          <pc:sldMk cId="0" sldId="260"/>
        </pc:sldMkLst>
        <pc:spChg chg="del">
          <ac:chgData name="Badeaux, Lindsay (zsp2tb)" userId="eff0cdf7-6599-418c-9c37-37f15389ab87" providerId="ADAL" clId="{B9A9734D-7ED6-4AED-A0BA-2DFF457D4406}" dt="2021-08-30T15:00:42.600" v="49" actId="478"/>
          <ac:spMkLst>
            <pc:docMk/>
            <pc:sldMk cId="0" sldId="260"/>
            <ac:spMk id="3" creationId="{9D0A07E8-00DA-44E9-8AB6-E5B9D9E333D7}"/>
          </ac:spMkLst>
        </pc:spChg>
        <pc:graphicFrameChg chg="modGraphic">
          <ac:chgData name="Badeaux, Lindsay (zsp2tb)" userId="eff0cdf7-6599-418c-9c37-37f15389ab87" providerId="ADAL" clId="{B9A9734D-7ED6-4AED-A0BA-2DFF457D4406}" dt="2021-08-30T15:08:19.274" v="51" actId="20577"/>
          <ac:graphicFrameMkLst>
            <pc:docMk/>
            <pc:sldMk cId="0" sldId="260"/>
            <ac:graphicFrameMk id="2" creationId="{0FE08796-6748-4BD1-B21F-EA5652CECAE6}"/>
          </ac:graphicFrameMkLst>
        </pc:graphicFrameChg>
      </pc:sldChg>
    </pc:docChg>
  </pc:docChgLst>
  <pc:docChgLst>
    <pc:chgData name="Eckstein, Danny P (dpe8t)" userId="S::dpe8t@virginia.edu::8bd6a7fb-be5e-4fd7-9a0a-bb3efbebb6f9" providerId="AD" clId="Web-{82824AFC-258F-1029-8C52-F5C71D1C501B}"/>
    <pc:docChg chg="modSld">
      <pc:chgData name="Eckstein, Danny P (dpe8t)" userId="S::dpe8t@virginia.edu::8bd6a7fb-be5e-4fd7-9a0a-bb3efbebb6f9" providerId="AD" clId="Web-{82824AFC-258F-1029-8C52-F5C71D1C501B}" dt="2021-08-19T22:13:55.527" v="17" actId="20577"/>
      <pc:docMkLst>
        <pc:docMk/>
      </pc:docMkLst>
      <pc:sldChg chg="modSp">
        <pc:chgData name="Eckstein, Danny P (dpe8t)" userId="S::dpe8t@virginia.edu::8bd6a7fb-be5e-4fd7-9a0a-bb3efbebb6f9" providerId="AD" clId="Web-{82824AFC-258F-1029-8C52-F5C71D1C501B}" dt="2021-08-19T22:12:31.071" v="2" actId="20577"/>
        <pc:sldMkLst>
          <pc:docMk/>
          <pc:sldMk cId="4282000880" sldId="289"/>
        </pc:sldMkLst>
        <pc:spChg chg="mod">
          <ac:chgData name="Eckstein, Danny P (dpe8t)" userId="S::dpe8t@virginia.edu::8bd6a7fb-be5e-4fd7-9a0a-bb3efbebb6f9" providerId="AD" clId="Web-{82824AFC-258F-1029-8C52-F5C71D1C501B}" dt="2021-08-19T22:12:31.071" v="2" actId="20577"/>
          <ac:spMkLst>
            <pc:docMk/>
            <pc:sldMk cId="4282000880" sldId="289"/>
            <ac:spMk id="124" creationId="{00000000-0000-0000-0000-000000000000}"/>
          </ac:spMkLst>
        </pc:spChg>
      </pc:sldChg>
      <pc:sldChg chg="modSp">
        <pc:chgData name="Eckstein, Danny P (dpe8t)" userId="S::dpe8t@virginia.edu::8bd6a7fb-be5e-4fd7-9a0a-bb3efbebb6f9" providerId="AD" clId="Web-{82824AFC-258F-1029-8C52-F5C71D1C501B}" dt="2021-08-19T22:13:55.527" v="17" actId="20577"/>
        <pc:sldMkLst>
          <pc:docMk/>
          <pc:sldMk cId="2174893715" sldId="297"/>
        </pc:sldMkLst>
        <pc:spChg chg="mod">
          <ac:chgData name="Eckstein, Danny P (dpe8t)" userId="S::dpe8t@virginia.edu::8bd6a7fb-be5e-4fd7-9a0a-bb3efbebb6f9" providerId="AD" clId="Web-{82824AFC-258F-1029-8C52-F5C71D1C501B}" dt="2021-08-19T22:13:55.527" v="17" actId="20577"/>
          <ac:spMkLst>
            <pc:docMk/>
            <pc:sldMk cId="2174893715" sldId="297"/>
            <ac:spMk id="124" creationId="{00000000-0000-0000-0000-000000000000}"/>
          </ac:spMkLst>
        </pc:spChg>
      </pc:sldChg>
    </pc:docChg>
  </pc:docChgLst>
  <pc:docChgLst>
    <pc:chgData name="Tashman, Adam Paul (apt4c)" userId="S::apt4c@virginia.edu::f986f384-17e3-4fde-8110-f23b5242741b" providerId="AD" clId="Web-{E74AC73B-46D0-19CA-F7FC-C08D605D2EA8}"/>
    <pc:docChg chg="modSld">
      <pc:chgData name="Tashman, Adam Paul (apt4c)" userId="S::apt4c@virginia.edu::f986f384-17e3-4fde-8110-f23b5242741b" providerId="AD" clId="Web-{E74AC73B-46D0-19CA-F7FC-C08D605D2EA8}" dt="2021-08-19T21:10:31.462" v="4" actId="20577"/>
      <pc:docMkLst>
        <pc:docMk/>
      </pc:docMkLst>
      <pc:sldChg chg="modSp">
        <pc:chgData name="Tashman, Adam Paul (apt4c)" userId="S::apt4c@virginia.edu::f986f384-17e3-4fde-8110-f23b5242741b" providerId="AD" clId="Web-{E74AC73B-46D0-19CA-F7FC-C08D605D2EA8}" dt="2021-08-19T21:08:31.600" v="1" actId="20577"/>
        <pc:sldMkLst>
          <pc:docMk/>
          <pc:sldMk cId="3910008352" sldId="282"/>
        </pc:sldMkLst>
        <pc:spChg chg="mod">
          <ac:chgData name="Tashman, Adam Paul (apt4c)" userId="S::apt4c@virginia.edu::f986f384-17e3-4fde-8110-f23b5242741b" providerId="AD" clId="Web-{E74AC73B-46D0-19CA-F7FC-C08D605D2EA8}" dt="2021-08-19T21:08:31.600" v="1" actId="20577"/>
          <ac:spMkLst>
            <pc:docMk/>
            <pc:sldMk cId="3910008352" sldId="282"/>
            <ac:spMk id="124" creationId="{00000000-0000-0000-0000-000000000000}"/>
          </ac:spMkLst>
        </pc:spChg>
      </pc:sldChg>
      <pc:sldChg chg="modSp">
        <pc:chgData name="Tashman, Adam Paul (apt4c)" userId="S::apt4c@virginia.edu::f986f384-17e3-4fde-8110-f23b5242741b" providerId="AD" clId="Web-{E74AC73B-46D0-19CA-F7FC-C08D605D2EA8}" dt="2021-08-19T21:10:31.462" v="4" actId="20577"/>
        <pc:sldMkLst>
          <pc:docMk/>
          <pc:sldMk cId="2174893715" sldId="297"/>
        </pc:sldMkLst>
        <pc:spChg chg="mod">
          <ac:chgData name="Tashman, Adam Paul (apt4c)" userId="S::apt4c@virginia.edu::f986f384-17e3-4fde-8110-f23b5242741b" providerId="AD" clId="Web-{E74AC73B-46D0-19CA-F7FC-C08D605D2EA8}" dt="2021-08-19T21:10:31.462" v="4" actId="20577"/>
          <ac:spMkLst>
            <pc:docMk/>
            <pc:sldMk cId="2174893715" sldId="297"/>
            <ac:spMk id="1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42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85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00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4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87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13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88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/TITLE/SUBTEXT">
  <p:cSld name="PHOTO/TITLE/SUBTEX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6"/>
          <p:cNvSpPr txBox="1">
            <a:spLocks noGrp="1"/>
          </p:cNvSpPr>
          <p:nvPr>
            <p:ph type="ctrTitle"/>
          </p:nvPr>
        </p:nvSpPr>
        <p:spPr>
          <a:xfrm>
            <a:off x="5705992" y="1154614"/>
            <a:ext cx="5700561" cy="210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5000"/>
              <a:buFont typeface="Franklin Gothic"/>
              <a:buNone/>
              <a:defRPr sz="5000" b="1" i="0" u="none" strike="noStrike" cap="non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6"/>
          <p:cNvSpPr>
            <a:spLocks noGrp="1"/>
          </p:cNvSpPr>
          <p:nvPr>
            <p:ph type="pic" idx="2"/>
          </p:nvPr>
        </p:nvSpPr>
        <p:spPr>
          <a:xfrm>
            <a:off x="0" y="1639107"/>
            <a:ext cx="5931035" cy="593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/>
          <p:nvPr/>
        </p:nvSpPr>
        <p:spPr>
          <a:xfrm>
            <a:off x="5172479" y="1296013"/>
            <a:ext cx="343094" cy="343094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11;p16"/>
          <p:cNvCxnSpPr/>
          <p:nvPr/>
        </p:nvCxnSpPr>
        <p:spPr>
          <a:xfrm rot="10800000">
            <a:off x="5614512" y="3585978"/>
            <a:ext cx="2626811" cy="0"/>
          </a:xfrm>
          <a:prstGeom prst="straightConnector1">
            <a:avLst/>
          </a:prstGeom>
          <a:noFill/>
          <a:ln w="28575" cap="flat" cmpd="sng">
            <a:solidFill>
              <a:srgbClr val="FAD825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6839314" y="3681042"/>
            <a:ext cx="3774711" cy="276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96"/>
              <a:buFont typeface="Merriweather Sans"/>
              <a:buNone/>
              <a:defRPr sz="2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E6C"/>
              </a:buClr>
              <a:buSzPts val="2280"/>
              <a:buFont typeface="NTR"/>
              <a:buNone/>
              <a:defRPr sz="24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/>
          <p:nvPr/>
        </p:nvSpPr>
        <p:spPr>
          <a:xfrm>
            <a:off x="11922071" y="867509"/>
            <a:ext cx="269929" cy="5662237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/BULLETS">
  <p:cSld name="PICTURE/BULLE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>
            <a:spLocks noGrp="1"/>
          </p:cNvSpPr>
          <p:nvPr>
            <p:ph type="body" idx="1"/>
          </p:nvPr>
        </p:nvSpPr>
        <p:spPr>
          <a:xfrm>
            <a:off x="9259747" y="1436915"/>
            <a:ext cx="2540367" cy="479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ctr" anchorCtr="0">
            <a:noAutofit/>
          </a:bodyPr>
          <a:lstStyle>
            <a:lvl1pPr marL="457200" marR="0" lvl="0" indent="-378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354"/>
              <a:buFont typeface="Merriweather Sans"/>
              <a:buChar char="►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30"/>
          <p:cNvSpPr>
            <a:spLocks noGrp="1"/>
          </p:cNvSpPr>
          <p:nvPr>
            <p:ph type="pic" idx="2"/>
          </p:nvPr>
        </p:nvSpPr>
        <p:spPr>
          <a:xfrm>
            <a:off x="0" y="613459"/>
            <a:ext cx="8813800" cy="5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/BULLETS">
  <p:cSld name="HEADER/BULLE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ctrTitle"/>
          </p:nvPr>
        </p:nvSpPr>
        <p:spPr>
          <a:xfrm>
            <a:off x="1518553" y="952500"/>
            <a:ext cx="9748144" cy="9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000"/>
              <a:buFont typeface="Franklin Gothic"/>
              <a:buNone/>
              <a:defRPr sz="4000" b="1" i="0" u="none" strike="noStrike" cap="non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22"/>
          <p:cNvSpPr/>
          <p:nvPr/>
        </p:nvSpPr>
        <p:spPr>
          <a:xfrm>
            <a:off x="951985" y="988125"/>
            <a:ext cx="372931" cy="372931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1518553" y="1749679"/>
            <a:ext cx="9748144" cy="470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41884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96"/>
              <a:buFont typeface="Merriweather Sans"/>
              <a:buChar char="►"/>
              <a:defRPr sz="2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00">
          <p15:clr>
            <a:srgbClr val="FBAE40"/>
          </p15:clr>
        </p15:guide>
        <p15:guide id="2" pos="9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/PARAGRAPH">
  <p:cSld name="HEADER/PARAGRAPH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ctrTitle"/>
          </p:nvPr>
        </p:nvSpPr>
        <p:spPr>
          <a:xfrm>
            <a:off x="1518553" y="944211"/>
            <a:ext cx="9144000" cy="9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000"/>
              <a:buFont typeface="Franklin Gothic"/>
              <a:buNone/>
              <a:defRPr sz="4000" b="1" i="0" u="none" strike="noStrike" cap="non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3"/>
          <p:cNvSpPr/>
          <p:nvPr/>
        </p:nvSpPr>
        <p:spPr>
          <a:xfrm>
            <a:off x="951985" y="979836"/>
            <a:ext cx="372931" cy="372931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1"/>
          </p:nvPr>
        </p:nvSpPr>
        <p:spPr>
          <a:xfrm>
            <a:off x="1518553" y="1741390"/>
            <a:ext cx="9748144" cy="470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96"/>
              <a:buFont typeface="Merriweather Sans"/>
              <a:buNone/>
              <a:defRPr sz="2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E6C"/>
              </a:buClr>
              <a:buSzPts val="2280"/>
              <a:buFont typeface="NTR"/>
              <a:buNone/>
              <a:defRPr sz="24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1344932" y="1112160"/>
            <a:ext cx="9748144" cy="52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41884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96"/>
              <a:buFont typeface="Merriweather Sans"/>
              <a:buChar char="►"/>
              <a:defRPr sz="2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/CHART/CAPTION">
  <p:cSld name="HEADER/CHART/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ctrTitle"/>
          </p:nvPr>
        </p:nvSpPr>
        <p:spPr>
          <a:xfrm>
            <a:off x="1506979" y="932637"/>
            <a:ext cx="9748144" cy="618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000"/>
              <a:buFont typeface="Franklin Gothic"/>
              <a:buNone/>
              <a:defRPr sz="4000" b="1" i="0" u="none" strike="noStrike" cap="non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25"/>
          <p:cNvSpPr/>
          <p:nvPr/>
        </p:nvSpPr>
        <p:spPr>
          <a:xfrm>
            <a:off x="940411" y="968261"/>
            <a:ext cx="372931" cy="372931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5"/>
          <p:cNvSpPr>
            <a:spLocks noGrp="1"/>
          </p:cNvSpPr>
          <p:nvPr>
            <p:ph type="chart" idx="2"/>
          </p:nvPr>
        </p:nvSpPr>
        <p:spPr>
          <a:xfrm>
            <a:off x="1506700" y="1666755"/>
            <a:ext cx="7845646" cy="478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E6C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9728456" y="1656833"/>
            <a:ext cx="2077721" cy="479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354"/>
              <a:buFont typeface="Merriweather Sans"/>
              <a:buNone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2" name="Google Shape;52;p25"/>
          <p:cNvCxnSpPr/>
          <p:nvPr/>
        </p:nvCxnSpPr>
        <p:spPr>
          <a:xfrm>
            <a:off x="9540401" y="1666755"/>
            <a:ext cx="0" cy="5230159"/>
          </a:xfrm>
          <a:prstGeom prst="straightConnector1">
            <a:avLst/>
          </a:prstGeom>
          <a:noFill/>
          <a:ln w="28575" cap="flat" cmpd="sng">
            <a:solidFill>
              <a:srgbClr val="4EC8D1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/PHOTO">
  <p:cSld name="QUOTE/PHOT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9144001" y="3429000"/>
            <a:ext cx="2731624" cy="112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354"/>
              <a:buFont typeface="Merriweather Sans"/>
              <a:buNone/>
              <a:defRPr sz="2200" b="1" i="0" u="none" strike="noStrike" cap="non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6"/>
          <p:cNvSpPr/>
          <p:nvPr/>
        </p:nvSpPr>
        <p:spPr>
          <a:xfrm>
            <a:off x="0" y="0"/>
            <a:ext cx="8889357" cy="6858000"/>
          </a:xfrm>
          <a:prstGeom prst="rect">
            <a:avLst/>
          </a:prstGeom>
          <a:solidFill>
            <a:srgbClr val="132E6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2"/>
          </p:nvPr>
        </p:nvSpPr>
        <p:spPr>
          <a:xfrm>
            <a:off x="1129095" y="1169325"/>
            <a:ext cx="6563247" cy="508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EC8D1"/>
              </a:buClr>
              <a:buSzPts val="5500"/>
              <a:buFont typeface="Arial"/>
              <a:buNone/>
              <a:defRPr sz="5500" b="1" i="0" u="none" strike="noStrike" cap="none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6"/>
          <p:cNvSpPr>
            <a:spLocks noGrp="1"/>
          </p:cNvSpPr>
          <p:nvPr>
            <p:ph type="pic" idx="3"/>
          </p:nvPr>
        </p:nvSpPr>
        <p:spPr>
          <a:xfrm>
            <a:off x="7864997" y="1563306"/>
            <a:ext cx="2048719" cy="2048719"/>
          </a:xfrm>
          <a:prstGeom prst="ellipse">
            <a:avLst/>
          </a:prstGeom>
          <a:solidFill>
            <a:srgbClr val="FAD82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E6C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4"/>
          </p:nvPr>
        </p:nvSpPr>
        <p:spPr>
          <a:xfrm>
            <a:off x="9144001" y="4666889"/>
            <a:ext cx="2731624" cy="112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12"/>
              <a:buFont typeface="Merriweather Sans"/>
              <a:buNone/>
              <a:defRPr sz="16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9" name="Google Shape;59;p26"/>
          <p:cNvCxnSpPr/>
          <p:nvPr/>
        </p:nvCxnSpPr>
        <p:spPr>
          <a:xfrm>
            <a:off x="8442205" y="3808071"/>
            <a:ext cx="2009734" cy="0"/>
          </a:xfrm>
          <a:prstGeom prst="straightConnector1">
            <a:avLst/>
          </a:prstGeom>
          <a:noFill/>
          <a:ln w="28575" cap="flat" cmpd="sng">
            <a:solidFill>
              <a:srgbClr val="FAD825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E6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1"/>
          </p:nvPr>
        </p:nvSpPr>
        <p:spPr>
          <a:xfrm>
            <a:off x="1388560" y="1146175"/>
            <a:ext cx="9144402" cy="508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EC8D1"/>
              </a:buClr>
              <a:buSzPts val="6500"/>
              <a:buFont typeface="Arial"/>
              <a:buNone/>
              <a:defRPr sz="6500" b="1" i="0" u="none" strike="noStrike" cap="none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2"/>
          </p:nvPr>
        </p:nvSpPr>
        <p:spPr>
          <a:xfrm>
            <a:off x="8264325" y="5489001"/>
            <a:ext cx="2731624" cy="95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12"/>
              <a:buFont typeface="Merriweather Sans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4" name="Google Shape;64;p27"/>
          <p:cNvCxnSpPr/>
          <p:nvPr/>
        </p:nvCxnSpPr>
        <p:spPr>
          <a:xfrm rot="10800000">
            <a:off x="8055979" y="5489001"/>
            <a:ext cx="0" cy="1676019"/>
          </a:xfrm>
          <a:prstGeom prst="straightConnector1">
            <a:avLst/>
          </a:prstGeom>
          <a:noFill/>
          <a:ln w="28575" cap="flat" cmpd="sng">
            <a:solidFill>
              <a:srgbClr val="FAD825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27"/>
          <p:cNvSpPr txBox="1">
            <a:spLocks noGrp="1"/>
          </p:cNvSpPr>
          <p:nvPr>
            <p:ph type="body" idx="3"/>
          </p:nvPr>
        </p:nvSpPr>
        <p:spPr>
          <a:xfrm>
            <a:off x="3468547" y="5489002"/>
            <a:ext cx="4352081" cy="95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3424"/>
              <a:buFont typeface="Merriweather Sans"/>
              <a:buNone/>
              <a:defRPr sz="32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/SPEAKER">
  <p:cSld name="SINGLE/SPEAK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/>
          <p:nvPr/>
        </p:nvSpPr>
        <p:spPr>
          <a:xfrm>
            <a:off x="0" y="1472489"/>
            <a:ext cx="5243332" cy="538551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5752619" y="1794074"/>
            <a:ext cx="6047496" cy="208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5885"/>
              <a:buFont typeface="Merriweather Sans"/>
              <a:buNone/>
              <a:defRPr sz="5500" b="1" i="0" u="none" strike="noStrike" cap="non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8"/>
          <p:cNvSpPr>
            <a:spLocks noGrp="1"/>
          </p:cNvSpPr>
          <p:nvPr>
            <p:ph type="pic" idx="2"/>
          </p:nvPr>
        </p:nvSpPr>
        <p:spPr>
          <a:xfrm>
            <a:off x="419549" y="1669158"/>
            <a:ext cx="4572000" cy="457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ctrTitle"/>
          </p:nvPr>
        </p:nvSpPr>
        <p:spPr>
          <a:xfrm>
            <a:off x="986117" y="572414"/>
            <a:ext cx="9144000" cy="9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400"/>
              <a:buFont typeface="Franklin Gothic"/>
              <a:buNone/>
              <a:defRPr sz="2400" b="1" i="0" u="none" strike="noStrike" cap="non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28"/>
          <p:cNvSpPr/>
          <p:nvPr/>
        </p:nvSpPr>
        <p:spPr>
          <a:xfrm>
            <a:off x="419549" y="526114"/>
            <a:ext cx="372931" cy="372931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8"/>
          <p:cNvSpPr/>
          <p:nvPr/>
        </p:nvSpPr>
        <p:spPr>
          <a:xfrm>
            <a:off x="5092861" y="2835796"/>
            <a:ext cx="300942" cy="300942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8"/>
          <p:cNvSpPr txBox="1">
            <a:spLocks noGrp="1"/>
          </p:cNvSpPr>
          <p:nvPr>
            <p:ph type="body" idx="3"/>
          </p:nvPr>
        </p:nvSpPr>
        <p:spPr>
          <a:xfrm>
            <a:off x="5752619" y="3877517"/>
            <a:ext cx="4734044" cy="52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96"/>
              <a:buFont typeface="Merriweather Sans"/>
              <a:buNone/>
              <a:defRPr sz="2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4" name="Google Shape;74;p28"/>
          <p:cNvCxnSpPr/>
          <p:nvPr/>
        </p:nvCxnSpPr>
        <p:spPr>
          <a:xfrm>
            <a:off x="5393803" y="3657600"/>
            <a:ext cx="1979270" cy="0"/>
          </a:xfrm>
          <a:prstGeom prst="straightConnector1">
            <a:avLst/>
          </a:prstGeom>
          <a:noFill/>
          <a:ln w="28575" cap="flat" cmpd="sng">
            <a:solidFill>
              <a:srgbClr val="4EC8D1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/SPEAKERS">
  <p:cSld name="THREE/SPEAKER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/>
          <p:nvPr/>
        </p:nvSpPr>
        <p:spPr>
          <a:xfrm>
            <a:off x="419549" y="1345557"/>
            <a:ext cx="3203925" cy="3209468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1"/>
          </p:nvPr>
        </p:nvSpPr>
        <p:spPr>
          <a:xfrm>
            <a:off x="419549" y="4555025"/>
            <a:ext cx="3172143" cy="117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3852"/>
              <a:buFont typeface="Merriweather Sans"/>
              <a:buNone/>
              <a:defRPr sz="3600" b="1" i="0" u="none" strike="noStrike" cap="non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9"/>
          <p:cNvSpPr>
            <a:spLocks noGrp="1"/>
          </p:cNvSpPr>
          <p:nvPr>
            <p:ph type="pic" idx="2"/>
          </p:nvPr>
        </p:nvSpPr>
        <p:spPr>
          <a:xfrm>
            <a:off x="610058" y="1700897"/>
            <a:ext cx="2743200" cy="2743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body" idx="3"/>
          </p:nvPr>
        </p:nvSpPr>
        <p:spPr>
          <a:xfrm>
            <a:off x="419548" y="5813666"/>
            <a:ext cx="3136657" cy="91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926"/>
              <a:buFont typeface="Merriweather Sans"/>
              <a:buNone/>
              <a:defRPr sz="1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0" name="Google Shape;80;p29"/>
          <p:cNvCxnSpPr/>
          <p:nvPr/>
        </p:nvCxnSpPr>
        <p:spPr>
          <a:xfrm>
            <a:off x="4042426" y="1345557"/>
            <a:ext cx="0" cy="5551357"/>
          </a:xfrm>
          <a:prstGeom prst="straightConnector1">
            <a:avLst/>
          </a:prstGeom>
          <a:noFill/>
          <a:ln w="28575" cap="flat" cmpd="sng">
            <a:solidFill>
              <a:srgbClr val="4EC8D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29"/>
          <p:cNvSpPr/>
          <p:nvPr/>
        </p:nvSpPr>
        <p:spPr>
          <a:xfrm>
            <a:off x="419549" y="526114"/>
            <a:ext cx="372931" cy="372931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9"/>
          <p:cNvSpPr/>
          <p:nvPr/>
        </p:nvSpPr>
        <p:spPr>
          <a:xfrm>
            <a:off x="4430506" y="1345557"/>
            <a:ext cx="3203925" cy="3209468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4"/>
          </p:nvPr>
        </p:nvSpPr>
        <p:spPr>
          <a:xfrm>
            <a:off x="4430506" y="4555025"/>
            <a:ext cx="3220468" cy="117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3852"/>
              <a:buFont typeface="Merriweather Sans"/>
              <a:buNone/>
              <a:defRPr sz="3600" b="1" i="0" u="none" strike="noStrike" cap="non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9"/>
          <p:cNvSpPr>
            <a:spLocks noGrp="1"/>
          </p:cNvSpPr>
          <p:nvPr>
            <p:ph type="pic" idx="5"/>
          </p:nvPr>
        </p:nvSpPr>
        <p:spPr>
          <a:xfrm>
            <a:off x="4629288" y="1700897"/>
            <a:ext cx="2743200" cy="2743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6"/>
          </p:nvPr>
        </p:nvSpPr>
        <p:spPr>
          <a:xfrm>
            <a:off x="4430506" y="5813666"/>
            <a:ext cx="2973305" cy="108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926"/>
              <a:buFont typeface="Merriweather Sans"/>
              <a:buNone/>
              <a:defRPr sz="1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6" name="Google Shape;86;p29"/>
          <p:cNvCxnSpPr/>
          <p:nvPr/>
        </p:nvCxnSpPr>
        <p:spPr>
          <a:xfrm>
            <a:off x="8128921" y="1345557"/>
            <a:ext cx="0" cy="5551357"/>
          </a:xfrm>
          <a:prstGeom prst="straightConnector1">
            <a:avLst/>
          </a:prstGeom>
          <a:noFill/>
          <a:ln w="28575" cap="flat" cmpd="sng">
            <a:solidFill>
              <a:srgbClr val="4EC8D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29"/>
          <p:cNvSpPr/>
          <p:nvPr/>
        </p:nvSpPr>
        <p:spPr>
          <a:xfrm>
            <a:off x="8615138" y="1345557"/>
            <a:ext cx="3203925" cy="3209468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9"/>
          <p:cNvSpPr>
            <a:spLocks noGrp="1"/>
          </p:cNvSpPr>
          <p:nvPr>
            <p:ph type="pic" idx="7"/>
          </p:nvPr>
        </p:nvSpPr>
        <p:spPr>
          <a:xfrm>
            <a:off x="8805648" y="1700897"/>
            <a:ext cx="2743200" cy="2743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8"/>
          </p:nvPr>
        </p:nvSpPr>
        <p:spPr>
          <a:xfrm>
            <a:off x="8615138" y="5813666"/>
            <a:ext cx="3013403" cy="1044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926"/>
              <a:buFont typeface="Merriweather Sans"/>
              <a:buNone/>
              <a:defRPr sz="1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body" idx="9"/>
          </p:nvPr>
        </p:nvSpPr>
        <p:spPr>
          <a:xfrm>
            <a:off x="8615138" y="4569233"/>
            <a:ext cx="3220468" cy="117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3852"/>
              <a:buFont typeface="Merriweather Sans"/>
              <a:buNone/>
              <a:defRPr sz="3600" b="1" i="0" u="none" strike="noStrike" cap="non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ctrTitle"/>
          </p:nvPr>
        </p:nvSpPr>
        <p:spPr>
          <a:xfrm>
            <a:off x="986117" y="572414"/>
            <a:ext cx="9144000" cy="9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400"/>
              <a:buFont typeface="Franklin Gothic"/>
              <a:buNone/>
              <a:defRPr sz="2400" b="1" i="0" u="none" strike="noStrike" cap="none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806979" y="1831041"/>
            <a:ext cx="304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1" descr="A picture containing honeycomb, man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1224786" y="2406789"/>
            <a:ext cx="9732811" cy="86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4000" b="0">
                <a:solidFill>
                  <a:srgbClr val="000000"/>
                </a:solidFill>
                <a:cs typeface="Arial"/>
                <a:sym typeface="Arial"/>
              </a:rPr>
              <a:t>Linux command line</a:t>
            </a:r>
            <a:br>
              <a:rPr lang="en" sz="4000" b="0">
                <a:solidFill>
                  <a:srgbClr val="000000"/>
                </a:solidFill>
                <a:cs typeface="Arial"/>
              </a:rPr>
            </a:br>
            <a:r>
              <a:rPr lang="en" sz="3600" b="0">
                <a:solidFill>
                  <a:srgbClr val="000000"/>
                </a:solidFill>
                <a:cs typeface="Arial"/>
                <a:sym typeface="Arial"/>
              </a:rPr>
              <a:t>Why learn about the command line</a:t>
            </a:r>
            <a:endParaRPr lang="en-US" sz="3600" b="0">
              <a:solidFill>
                <a:srgbClr val="000000"/>
              </a:solidFill>
              <a:cs typeface="Arial"/>
              <a:sym typeface="Arial"/>
            </a:endParaRPr>
          </a:p>
          <a:p>
            <a:pPr algn="ctr"/>
            <a:endParaRPr lang="en-US" sz="40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body" idx="1"/>
          </p:nvPr>
        </p:nvSpPr>
        <p:spPr>
          <a:xfrm>
            <a:off x="2722398" y="3829209"/>
            <a:ext cx="6579294" cy="276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/>
          <a:p>
            <a:pPr marL="0" indent="0" algn="ctr">
              <a:lnSpc>
                <a:spcPct val="90000"/>
              </a:lnSpc>
            </a:pPr>
            <a:r>
              <a:rPr lang="en" i="1">
                <a:solidFill>
                  <a:schemeClr val="dk1"/>
                </a:solidFill>
                <a:latin typeface="Calibri"/>
                <a:cs typeface="Calibri"/>
              </a:rPr>
              <a:t>Data Engineering</a:t>
            </a:r>
          </a:p>
          <a:p>
            <a:pPr marL="0" indent="0" algn="ctr">
              <a:lnSpc>
                <a:spcPct val="90000"/>
              </a:lnSpc>
            </a:pPr>
            <a:r>
              <a:rPr lang="en" i="1">
                <a:solidFill>
                  <a:schemeClr val="dk1"/>
                </a:solidFill>
                <a:latin typeface="Calibri"/>
                <a:cs typeface="Calibri"/>
              </a:rPr>
              <a:t>School of Data Science </a:t>
            </a:r>
            <a:endParaRPr lang="en-US">
              <a:solidFill>
                <a:schemeClr val="dk1"/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" i="1">
                <a:solidFill>
                  <a:schemeClr val="dk1"/>
                </a:solidFill>
                <a:latin typeface="Calibri"/>
                <a:cs typeface="Calibri"/>
              </a:rPr>
              <a:t>University of Virginia</a:t>
            </a:r>
            <a:endParaRPr lang="en">
              <a:solidFill>
                <a:schemeClr val="dk1"/>
              </a:solidFill>
            </a:endParaRPr>
          </a:p>
          <a:p>
            <a:pPr marL="0" indent="0" algn="ctr">
              <a:lnSpc>
                <a:spcPct val="90000"/>
              </a:lnSpc>
            </a:pPr>
            <a:endParaRPr lang="en"/>
          </a:p>
          <a:p>
            <a:pPr marL="0" indent="0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1507970" y="920750"/>
            <a:ext cx="9748144" cy="9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>
                <a:solidFill>
                  <a:srgbClr val="000000"/>
                </a:solidFill>
                <a:latin typeface="Georgia"/>
              </a:rPr>
              <a:t>Ubiquitous</a:t>
            </a:r>
            <a:endParaRPr lang="en-US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Franklin Gothic"/>
              <a:buNone/>
            </a:pPr>
            <a:endParaRPr lang="en-US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972119" y="1826547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Pros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spcBef>
                <a:spcPts val="1200"/>
              </a:spcBef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Bash is natively installed on all </a:t>
            </a:r>
            <a:r>
              <a:rPr lang="en" sz="2400" err="1">
                <a:solidFill>
                  <a:srgbClr val="000000"/>
                </a:solidFill>
                <a:latin typeface="Arial"/>
                <a:cs typeface="Arial"/>
              </a:rPr>
              <a:t>linux</a:t>
            </a: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 systems, and now Windows too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Battle tested and streamlined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Often the only way to get access to cloud servers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Most often faster for data inspection and processing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lnSpc>
                <a:spcPct val="114999"/>
              </a:lnSpc>
              <a:spcBef>
                <a:spcPts val="1200"/>
              </a:spcBef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Cons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spcBef>
                <a:spcPts val="1200"/>
              </a:spcBef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A little cryptic to learn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Scripting is harder in bash, but possible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" sz="2400">
              <a:solidFill>
                <a:srgbClr val="000000"/>
              </a:solidFill>
              <a:latin typeface="Arial"/>
              <a:cs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996"/>
              <a:buNone/>
            </a:pPr>
            <a:endParaRPr sz="24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1507970" y="920750"/>
            <a:ext cx="9748144" cy="9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>
                <a:solidFill>
                  <a:srgbClr val="000000"/>
                </a:solidFill>
                <a:latin typeface="Georgia"/>
              </a:rPr>
              <a:t>Navigation</a:t>
            </a: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Franklin Gothic"/>
              <a:buNone/>
            </a:pPr>
            <a:endParaRPr lang="en-US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1423303" y="2448179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/>
          <a:p>
            <a:pPr marL="0" indent="0">
              <a:buNone/>
            </a:pPr>
            <a:endParaRPr lang="en">
              <a:solidFill>
                <a:schemeClr val="dk1"/>
              </a:solidFill>
              <a:latin typeface="Georgia"/>
            </a:endParaRPr>
          </a:p>
          <a:p>
            <a:pPr marL="0" lvl="0" indent="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996"/>
              <a:buNone/>
            </a:pPr>
            <a:endParaRPr/>
          </a:p>
        </p:txBody>
      </p:sp>
      <p:sp>
        <p:nvSpPr>
          <p:cNvPr id="3" name="Google Shape;124;p5">
            <a:extLst>
              <a:ext uri="{FF2B5EF4-FFF2-40B4-BE49-F238E27FC236}">
                <a16:creationId xmlns:a16="http://schemas.microsoft.com/office/drawing/2014/main" id="{ABC6401A-4667-4738-BC90-E36544F1A7AD}"/>
              </a:ext>
            </a:extLst>
          </p:cNvPr>
          <p:cNvSpPr txBox="1">
            <a:spLocks/>
          </p:cNvSpPr>
          <p:nvPr/>
        </p:nvSpPr>
        <p:spPr>
          <a:xfrm>
            <a:off x="1002198" y="2538416"/>
            <a:ext cx="10931249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884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96"/>
              <a:buFont typeface="Merriweather Sans"/>
              <a:buChar char="►"/>
              <a:defRPr sz="2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Basic operations are to ‘move’ about a directory structure, and ‘see’ around you.</a:t>
            </a:r>
            <a:br>
              <a:rPr lang="en-US" sz="240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 </a:t>
            </a: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Move around the directory space with </a:t>
            </a:r>
            <a:r>
              <a:rPr lang="en-US" sz="2400" b="1">
                <a:solidFill>
                  <a:srgbClr val="000000"/>
                </a:solidFill>
                <a:latin typeface="Arial"/>
                <a:cs typeface="Arial"/>
              </a:rPr>
              <a:t>cd</a:t>
            </a: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Looking around with </a:t>
            </a:r>
            <a:r>
              <a:rPr lang="en-US" sz="2400" b="1">
                <a:solidFill>
                  <a:srgbClr val="000000"/>
                </a:solidFill>
                <a:latin typeface="Arial"/>
                <a:cs typeface="Arial"/>
              </a:rPr>
              <a:t>ls</a:t>
            </a: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Where are you with </a:t>
            </a:r>
            <a:r>
              <a:rPr lang="en-US" sz="2400" b="1" err="1">
                <a:solidFill>
                  <a:srgbClr val="000000"/>
                </a:solidFill>
                <a:latin typeface="Arial"/>
                <a:cs typeface="Arial"/>
              </a:rPr>
              <a:t>pwd</a:t>
            </a: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 </a:t>
            </a:r>
          </a:p>
          <a:p>
            <a:pPr marL="0" indent="0">
              <a:lnSpc>
                <a:spcPct val="114999"/>
              </a:lnSpc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Font typeface="Merriweather Sans"/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800"/>
              </a:spcBef>
              <a:buFont typeface="Merriweather Sans"/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62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1507970" y="920750"/>
            <a:ext cx="9748144" cy="9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>
                <a:solidFill>
                  <a:srgbClr val="000000"/>
                </a:solidFill>
                <a:latin typeface="Georgia"/>
              </a:rPr>
              <a:t>Looking Around</a:t>
            </a:r>
            <a:endParaRPr lang="en-US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Franklin Gothic"/>
              <a:buNone/>
            </a:pPr>
            <a:endParaRPr lang="en-US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1423303" y="2448179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/>
          <a:p>
            <a:pPr marL="0" indent="0">
              <a:buNone/>
            </a:pPr>
            <a:endParaRPr lang="en">
              <a:solidFill>
                <a:schemeClr val="dk1"/>
              </a:solidFill>
              <a:latin typeface="Georgia"/>
            </a:endParaRPr>
          </a:p>
          <a:p>
            <a:pPr marL="0" lvl="0" indent="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996"/>
              <a:buNone/>
            </a:pPr>
            <a:endParaRPr/>
          </a:p>
        </p:txBody>
      </p:sp>
      <p:sp>
        <p:nvSpPr>
          <p:cNvPr id="2" name="Google Shape;124;p5">
            <a:extLst>
              <a:ext uri="{FF2B5EF4-FFF2-40B4-BE49-F238E27FC236}">
                <a16:creationId xmlns:a16="http://schemas.microsoft.com/office/drawing/2014/main" id="{C0FBB3B2-38D2-48EF-9FF3-3A5E60AD50DA}"/>
              </a:ext>
            </a:extLst>
          </p:cNvPr>
          <p:cNvSpPr txBox="1">
            <a:spLocks/>
          </p:cNvSpPr>
          <p:nvPr/>
        </p:nvSpPr>
        <p:spPr>
          <a:xfrm>
            <a:off x="1002198" y="2538416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884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96"/>
              <a:buFont typeface="Merriweather Sans"/>
              <a:buChar char="►"/>
              <a:defRPr sz="2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Seeing what is in a directory with </a:t>
            </a:r>
            <a:r>
              <a:rPr lang="en" sz="2400" b="1">
                <a:solidFill>
                  <a:srgbClr val="000000"/>
                </a:solidFill>
                <a:latin typeface="Arial"/>
                <a:cs typeface="Arial"/>
              </a:rPr>
              <a:t>ls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Seeing details of files with the </a:t>
            </a:r>
            <a:r>
              <a:rPr lang="en" sz="2400" b="1">
                <a:solidFill>
                  <a:srgbClr val="000000"/>
                </a:solidFill>
                <a:latin typeface="Arial"/>
                <a:cs typeface="Arial"/>
              </a:rPr>
              <a:t>-la</a:t>
            </a: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 flags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rm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mv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cp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 err="1">
                <a:solidFill>
                  <a:srgbClr val="000000"/>
                </a:solidFill>
                <a:latin typeface="Arial"/>
                <a:cs typeface="Arial"/>
              </a:rPr>
              <a:t>mkdir</a:t>
            </a: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Font typeface="Merriweather Sans"/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800"/>
              </a:spcBef>
              <a:buFont typeface="Merriweather Sans"/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36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1507970" y="920750"/>
            <a:ext cx="9748144" cy="9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>
                <a:solidFill>
                  <a:srgbClr val="000000"/>
                </a:solidFill>
                <a:latin typeface="Georgia"/>
              </a:rPr>
              <a:t>Looking inside files</a:t>
            </a:r>
            <a:endParaRPr lang="en-US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Franklin Gothic"/>
              <a:buNone/>
            </a:pPr>
            <a:endParaRPr lang="en-US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1423303" y="2448179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/>
          <a:p>
            <a:pPr marL="0" indent="0">
              <a:buNone/>
            </a:pPr>
            <a:endParaRPr lang="en">
              <a:solidFill>
                <a:schemeClr val="dk1"/>
              </a:solidFill>
              <a:latin typeface="Georgia"/>
            </a:endParaRPr>
          </a:p>
          <a:p>
            <a:pPr marL="0" lvl="0" indent="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996"/>
              <a:buNone/>
            </a:pPr>
            <a:endParaRPr/>
          </a:p>
        </p:txBody>
      </p:sp>
      <p:sp>
        <p:nvSpPr>
          <p:cNvPr id="2" name="Google Shape;124;p5">
            <a:extLst>
              <a:ext uri="{FF2B5EF4-FFF2-40B4-BE49-F238E27FC236}">
                <a16:creationId xmlns:a16="http://schemas.microsoft.com/office/drawing/2014/main" id="{2A80AC22-5689-4143-9FD1-863F08BD7E9E}"/>
              </a:ext>
            </a:extLst>
          </p:cNvPr>
          <p:cNvSpPr txBox="1">
            <a:spLocks/>
          </p:cNvSpPr>
          <p:nvPr/>
        </p:nvSpPr>
        <p:spPr>
          <a:xfrm>
            <a:off x="1002198" y="2538416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884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96"/>
              <a:buFont typeface="Merriweather Sans"/>
              <a:buChar char="►"/>
              <a:defRPr sz="2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Using </a:t>
            </a:r>
            <a:r>
              <a:rPr lang="en" sz="2400" b="1">
                <a:solidFill>
                  <a:srgbClr val="000000"/>
                </a:solidFill>
                <a:latin typeface="Arial"/>
                <a:cs typeface="Arial"/>
              </a:rPr>
              <a:t>cat </a:t>
            </a: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to display file content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less/more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Peeking at the top or bottom of files with </a:t>
            </a:r>
            <a:r>
              <a:rPr lang="en" sz="2400" b="1">
                <a:solidFill>
                  <a:srgbClr val="000000"/>
                </a:solidFill>
                <a:latin typeface="Arial"/>
                <a:cs typeface="Arial"/>
              </a:rPr>
              <a:t>head</a:t>
            </a: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 and </a:t>
            </a:r>
            <a:r>
              <a:rPr lang="en" sz="2400" b="1">
                <a:solidFill>
                  <a:srgbClr val="000000"/>
                </a:solidFill>
                <a:latin typeface="Arial"/>
                <a:cs typeface="Arial"/>
              </a:rPr>
              <a:t>tail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Using command line editors </a:t>
            </a:r>
            <a:r>
              <a:rPr lang="en" sz="2400" b="1">
                <a:solidFill>
                  <a:srgbClr val="000000"/>
                </a:solidFill>
                <a:latin typeface="Arial"/>
                <a:cs typeface="Arial"/>
              </a:rPr>
              <a:t>nano, vim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endParaRPr lang="en" sz="2400" b="1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800"/>
              </a:spcBef>
              <a:buFont typeface="Merriweather Sans"/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64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1507970" y="920750"/>
            <a:ext cx="9748144" cy="9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>
                <a:solidFill>
                  <a:srgbClr val="000000"/>
                </a:solidFill>
                <a:latin typeface="Georgia"/>
              </a:rPr>
              <a:t>Linux Principles</a:t>
            </a: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Franklin Gothic"/>
              <a:buNone/>
            </a:pPr>
            <a:endParaRPr lang="en-US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1423303" y="2448179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/>
          <a:p>
            <a:pPr marL="0" indent="0">
              <a:buNone/>
            </a:pPr>
            <a:endParaRPr lang="en">
              <a:solidFill>
                <a:schemeClr val="dk1"/>
              </a:solidFill>
              <a:latin typeface="Georgia"/>
            </a:endParaRPr>
          </a:p>
          <a:p>
            <a:pPr marL="0" lvl="0" indent="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996"/>
              <a:buNone/>
            </a:pPr>
            <a:endParaRPr/>
          </a:p>
        </p:txBody>
      </p:sp>
      <p:sp>
        <p:nvSpPr>
          <p:cNvPr id="2" name="Google Shape;124;p5">
            <a:extLst>
              <a:ext uri="{FF2B5EF4-FFF2-40B4-BE49-F238E27FC236}">
                <a16:creationId xmlns:a16="http://schemas.microsoft.com/office/drawing/2014/main" id="{2A80AC22-5689-4143-9FD1-863F08BD7E9E}"/>
              </a:ext>
            </a:extLst>
          </p:cNvPr>
          <p:cNvSpPr txBox="1">
            <a:spLocks/>
          </p:cNvSpPr>
          <p:nvPr/>
        </p:nvSpPr>
        <p:spPr>
          <a:xfrm>
            <a:off x="1002198" y="2538416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884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96"/>
              <a:buFont typeface="Merriweather Sans"/>
              <a:buChar char="►"/>
              <a:defRPr sz="2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Everything is a file. ( Including hardware )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Small, single-purpose programs.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Ability to chain programs together to perform complex tasks.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Avoid captive user interfaces.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Configuration data stored in text.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endParaRPr lang="en" sz="2400" b="1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800"/>
              </a:spcBef>
              <a:buFont typeface="Merriweather Sans"/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56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1507970" y="920750"/>
            <a:ext cx="9748144" cy="9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>
                <a:solidFill>
                  <a:srgbClr val="000000"/>
                </a:solidFill>
                <a:latin typeface="Georgia"/>
              </a:rPr>
              <a:t>Close up on Chaining Programs</a:t>
            </a:r>
            <a:endParaRPr lang="en-US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Franklin Gothic"/>
              <a:buNone/>
            </a:pPr>
            <a:endParaRPr lang="en-US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1423303" y="2448179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/>
          <a:p>
            <a:pPr marL="0" indent="0">
              <a:buNone/>
            </a:pPr>
            <a:endParaRPr lang="en">
              <a:solidFill>
                <a:schemeClr val="dk1"/>
              </a:solidFill>
              <a:latin typeface="Georgia"/>
            </a:endParaRPr>
          </a:p>
          <a:p>
            <a:pPr marL="0" lvl="0" indent="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996"/>
              <a:buNone/>
            </a:pPr>
            <a:endParaRPr/>
          </a:p>
        </p:txBody>
      </p:sp>
      <p:sp>
        <p:nvSpPr>
          <p:cNvPr id="2" name="Google Shape;124;p5">
            <a:extLst>
              <a:ext uri="{FF2B5EF4-FFF2-40B4-BE49-F238E27FC236}">
                <a16:creationId xmlns:a16="http://schemas.microsoft.com/office/drawing/2014/main" id="{2A80AC22-5689-4143-9FD1-863F08BD7E9E}"/>
              </a:ext>
            </a:extLst>
          </p:cNvPr>
          <p:cNvSpPr txBox="1">
            <a:spLocks/>
          </p:cNvSpPr>
          <p:nvPr/>
        </p:nvSpPr>
        <p:spPr>
          <a:xfrm>
            <a:off x="891909" y="1956890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884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96"/>
              <a:buFont typeface="Merriweather Sans"/>
              <a:buChar char="►"/>
              <a:defRPr sz="2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18465">
              <a:lnSpc>
                <a:spcPct val="114999"/>
              </a:lnSpc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Most </a:t>
            </a:r>
            <a:r>
              <a:rPr lang="en" sz="2400" err="1">
                <a:solidFill>
                  <a:srgbClr val="000000"/>
                </a:solidFill>
                <a:latin typeface="Arial"/>
                <a:cs typeface="Arial"/>
              </a:rPr>
              <a:t>linux</a:t>
            </a: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 programs can use text as both input and output.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marL="38735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     This makes it ideal for creating mini-pipelines for data processing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418465">
              <a:lnSpc>
                <a:spcPct val="114999"/>
              </a:lnSpc>
              <a:spcBef>
                <a:spcPts val="1200"/>
              </a:spcBef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418465">
              <a:lnSpc>
                <a:spcPct val="114999"/>
              </a:lnSpc>
              <a:spcBef>
                <a:spcPts val="1200"/>
              </a:spcBef>
            </a:pP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Common commands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spcBef>
                <a:spcPts val="1200"/>
              </a:spcBef>
              <a:buFont typeface="Arial,Sans-Serif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cs typeface="Arial"/>
              </a:rPr>
              <a:t>grep</a:t>
            </a: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 to search files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cs typeface="Arial"/>
              </a:rPr>
              <a:t>sed</a:t>
            </a: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 to edit lines on the fly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cs typeface="Arial"/>
              </a:rPr>
              <a:t>awk</a:t>
            </a:r>
            <a:r>
              <a:rPr lang="en" sz="2400">
                <a:solidFill>
                  <a:srgbClr val="000000"/>
                </a:solidFill>
                <a:latin typeface="Arial"/>
                <a:cs typeface="Arial"/>
              </a:rPr>
              <a:t> for manipulating data, and comes with a full blown language</a:t>
            </a: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endParaRPr lang="en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endParaRPr lang="en" sz="24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800"/>
              </a:spcBef>
              <a:buFont typeface="Merriweather Sans"/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76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1507970" y="920750"/>
            <a:ext cx="9748144" cy="9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>
                <a:solidFill>
                  <a:srgbClr val="000000"/>
                </a:solidFill>
                <a:latin typeface="Georgia"/>
              </a:rPr>
              <a:t>Most</a:t>
            </a:r>
            <a:endParaRPr lang="en-US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Franklin Gothic"/>
              <a:buNone/>
            </a:pPr>
            <a:endParaRPr lang="en-US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1423303" y="2448179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/>
          <a:p>
            <a:pPr marL="0" indent="0">
              <a:buNone/>
            </a:pPr>
            <a:endParaRPr lang="en">
              <a:solidFill>
                <a:schemeClr val="dk1"/>
              </a:solidFill>
              <a:latin typeface="Georgia"/>
            </a:endParaRPr>
          </a:p>
          <a:p>
            <a:pPr marL="0" lvl="0" indent="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996"/>
              <a:buNone/>
            </a:pPr>
            <a:endParaRPr/>
          </a:p>
        </p:txBody>
      </p:sp>
      <p:sp>
        <p:nvSpPr>
          <p:cNvPr id="2" name="Google Shape;124;p5">
            <a:extLst>
              <a:ext uri="{FF2B5EF4-FFF2-40B4-BE49-F238E27FC236}">
                <a16:creationId xmlns:a16="http://schemas.microsoft.com/office/drawing/2014/main" id="{2A80AC22-5689-4143-9FD1-863F08BD7E9E}"/>
              </a:ext>
            </a:extLst>
          </p:cNvPr>
          <p:cNvSpPr txBox="1">
            <a:spLocks/>
          </p:cNvSpPr>
          <p:nvPr/>
        </p:nvSpPr>
        <p:spPr>
          <a:xfrm>
            <a:off x="891909" y="1956890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884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96"/>
              <a:buFont typeface="Merriweather Sans"/>
              <a:buChar char="►"/>
              <a:defRPr sz="2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18465">
              <a:lnSpc>
                <a:spcPct val="114999"/>
              </a:lnSpc>
            </a:pPr>
            <a:r>
              <a:rPr lang="en" sz="2400">
                <a:cs typeface="Arial"/>
              </a:rPr>
              <a:t>grep </a:t>
            </a:r>
            <a:endParaRPr lang="en-US" sz="2400">
              <a:cs typeface="Arial"/>
            </a:endParaRPr>
          </a:p>
          <a:p>
            <a:pPr indent="-418465">
              <a:lnSpc>
                <a:spcPct val="114999"/>
              </a:lnSpc>
              <a:spcBef>
                <a:spcPts val="1200"/>
              </a:spcBef>
            </a:pPr>
            <a:r>
              <a:rPr lang="en" sz="2400">
                <a:cs typeface="Arial"/>
              </a:rPr>
              <a:t>curl (later?)</a:t>
            </a:r>
            <a:endParaRPr lang="en-US" sz="2400">
              <a:cs typeface="Arial"/>
            </a:endParaRPr>
          </a:p>
          <a:p>
            <a:pPr indent="-418465">
              <a:lnSpc>
                <a:spcPct val="114999"/>
              </a:lnSpc>
              <a:spcBef>
                <a:spcPts val="1200"/>
              </a:spcBef>
            </a:pPr>
            <a:r>
              <a:rPr lang="en" sz="2400">
                <a:cs typeface="Arial"/>
              </a:rPr>
              <a:t>which </a:t>
            </a:r>
            <a:endParaRPr lang="en-US" sz="2400">
              <a:cs typeface="Arial"/>
            </a:endParaRPr>
          </a:p>
          <a:p>
            <a:pPr indent="-418465">
              <a:lnSpc>
                <a:spcPct val="114999"/>
              </a:lnSpc>
              <a:spcBef>
                <a:spcPts val="1200"/>
              </a:spcBef>
            </a:pPr>
            <a:r>
              <a:rPr lang="en" sz="2400">
                <a:cs typeface="Arial"/>
              </a:rPr>
              <a:t>top</a:t>
            </a:r>
            <a:endParaRPr lang="en-US" sz="2400">
              <a:cs typeface="Arial"/>
            </a:endParaRPr>
          </a:p>
          <a:p>
            <a:pPr indent="-418465">
              <a:lnSpc>
                <a:spcPct val="114999"/>
              </a:lnSpc>
              <a:spcBef>
                <a:spcPts val="1200"/>
              </a:spcBef>
            </a:pPr>
            <a:r>
              <a:rPr lang="en" sz="2400">
                <a:cs typeface="Arial"/>
              </a:rPr>
              <a:t>history</a:t>
            </a:r>
            <a:endParaRPr lang="en-US" sz="2400">
              <a:cs typeface="Arial"/>
            </a:endParaRPr>
          </a:p>
          <a:p>
            <a:pPr indent="-418465">
              <a:lnSpc>
                <a:spcPct val="114999"/>
              </a:lnSpc>
            </a:pPr>
            <a:endParaRPr lang="en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endParaRPr lang="en" sz="2400">
              <a:solidFill>
                <a:srgbClr val="000000"/>
              </a:solidFill>
              <a:latin typeface="Arial"/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endParaRPr lang="en" sz="24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800"/>
              </a:spcBef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01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1507970" y="920750"/>
            <a:ext cx="9748144" cy="9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>
                <a:solidFill>
                  <a:srgbClr val="000000"/>
                </a:solidFill>
                <a:latin typeface="Georgia"/>
              </a:rPr>
              <a:t>Close up on grep command</a:t>
            </a:r>
            <a:endParaRPr lang="en-US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Franklin Gothic"/>
              <a:buNone/>
            </a:pPr>
            <a:endParaRPr lang="en-US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1423303" y="2448179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/>
          <a:p>
            <a:pPr marL="0" indent="0">
              <a:buNone/>
            </a:pPr>
            <a:endParaRPr lang="en">
              <a:solidFill>
                <a:schemeClr val="dk1"/>
              </a:solidFill>
              <a:latin typeface="Georgia"/>
            </a:endParaRPr>
          </a:p>
          <a:p>
            <a:pPr marL="0" lvl="0" indent="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2996"/>
              <a:buNone/>
            </a:pPr>
            <a:endParaRPr/>
          </a:p>
        </p:txBody>
      </p:sp>
      <p:sp>
        <p:nvSpPr>
          <p:cNvPr id="2" name="Google Shape;124;p5">
            <a:extLst>
              <a:ext uri="{FF2B5EF4-FFF2-40B4-BE49-F238E27FC236}">
                <a16:creationId xmlns:a16="http://schemas.microsoft.com/office/drawing/2014/main" id="{2A80AC22-5689-4143-9FD1-863F08BD7E9E}"/>
              </a:ext>
            </a:extLst>
          </p:cNvPr>
          <p:cNvSpPr txBox="1">
            <a:spLocks/>
          </p:cNvSpPr>
          <p:nvPr/>
        </p:nvSpPr>
        <p:spPr>
          <a:xfrm>
            <a:off x="891909" y="1956890"/>
            <a:ext cx="9748144" cy="177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884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996"/>
              <a:buFont typeface="Merriweather Sans"/>
              <a:buChar char="►"/>
              <a:defRPr sz="28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2742F"/>
              </a:buClr>
              <a:buSzPts val="2332"/>
              <a:buFont typeface="NTR"/>
              <a:buChar char="●"/>
              <a:defRPr sz="2200" b="0" i="0" u="none" strike="noStrike" cap="none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18465">
              <a:lnSpc>
                <a:spcPct val="114999"/>
              </a:lnSpc>
            </a:pPr>
            <a:r>
              <a:rPr lang="en" sz="2400">
                <a:cs typeface="Arial"/>
              </a:rPr>
              <a:t>Search for strings in files.   Flags allow you to</a:t>
            </a:r>
            <a:endParaRPr lang="en-US" sz="2400">
              <a:cs typeface="Arial"/>
            </a:endParaRPr>
          </a:p>
          <a:p>
            <a:pPr indent="-342900">
              <a:lnSpc>
                <a:spcPct val="114999"/>
              </a:lnSpc>
              <a:spcBef>
                <a:spcPts val="1200"/>
              </a:spcBef>
              <a:buFont typeface="Arial,Sans-Serif"/>
              <a:buChar char="●"/>
            </a:pPr>
            <a:r>
              <a:rPr lang="en" sz="2400">
                <a:cs typeface="Arial"/>
              </a:rPr>
              <a:t>See which files have a certain string</a:t>
            </a:r>
            <a:endParaRPr lang="en-US" sz="2400"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cs typeface="Arial"/>
              </a:rPr>
              <a:t>See what line number a string is on</a:t>
            </a:r>
            <a:endParaRPr lang="en-US" sz="2400"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cs typeface="Arial"/>
              </a:rPr>
              <a:t>Filter content on simple string</a:t>
            </a:r>
            <a:endParaRPr lang="en-US" sz="2400"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r>
              <a:rPr lang="en" sz="2400">
                <a:cs typeface="Arial"/>
              </a:rPr>
              <a:t>Filter based on more powerful regex</a:t>
            </a:r>
            <a:br>
              <a:rPr lang="en" sz="2400">
                <a:cs typeface="Arial"/>
              </a:rPr>
            </a:br>
            <a:endParaRPr lang="en-US" sz="2400">
              <a:cs typeface="Arial"/>
            </a:endParaRPr>
          </a:p>
          <a:p>
            <a:pPr indent="-418465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</a:pPr>
            <a:r>
              <a:rPr lang="en" sz="2400">
                <a:cs typeface="Arial"/>
              </a:rPr>
              <a:t>Filtering is important because it can be basis of processing chain</a:t>
            </a:r>
            <a:endParaRPr lang="en-US" sz="2400">
              <a:cs typeface="Arial"/>
            </a:endParaRPr>
          </a:p>
          <a:p>
            <a:pPr indent="-342900">
              <a:lnSpc>
                <a:spcPct val="114999"/>
              </a:lnSpc>
              <a:buFont typeface="Arial,Sans-Serif"/>
              <a:buChar char="●"/>
            </a:pPr>
            <a:endParaRPr lang="en" sz="24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800"/>
              </a:spcBef>
              <a:buFont typeface="Merriweather Sans"/>
              <a:buNone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1118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COVER</vt:lpstr>
      <vt:lpstr>CONTENT</vt:lpstr>
      <vt:lpstr>Linux command line Why learn about the command line </vt:lpstr>
      <vt:lpstr>Ubiquitous </vt:lpstr>
      <vt:lpstr>Navigation </vt:lpstr>
      <vt:lpstr>Looking Around </vt:lpstr>
      <vt:lpstr>Looking inside files </vt:lpstr>
      <vt:lpstr>Linux Principles </vt:lpstr>
      <vt:lpstr>Close up on Chaining Programs </vt:lpstr>
      <vt:lpstr>Most </vt:lpstr>
      <vt:lpstr>Close up on grep command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William D. Glover Glover</dc:creator>
  <cp:revision>1</cp:revision>
  <dcterms:created xsi:type="dcterms:W3CDTF">2020-04-06T14:03:10Z</dcterms:created>
  <dcterms:modified xsi:type="dcterms:W3CDTF">2022-02-03T20:39:46Z</dcterms:modified>
</cp:coreProperties>
</file>