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4" r:id="rId10"/>
    <p:sldId id="265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3388" autoAdjust="0"/>
  </p:normalViewPr>
  <p:slideViewPr>
    <p:cSldViewPr>
      <p:cViewPr varScale="1">
        <p:scale>
          <a:sx n="97" d="100"/>
          <a:sy n="97" d="100"/>
        </p:scale>
        <p:origin x="-114" y="-8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7412E0-BCAD-4AAF-B2C6-31BC5D303093}" type="datetimeFigureOut">
              <a:rPr lang="es-DO" smtClean="0"/>
              <a:t>27/06/2013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EE281E8-CC8B-4CAA-A9A3-F963467DC5E4}" type="slidenum">
              <a:rPr lang="es-DO" smtClean="0"/>
              <a:t>‹#›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5486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Metal Gear SOLID : Building robust killing machines with C#</a:t>
            </a:r>
          </a:p>
        </p:txBody>
      </p:sp>
      <p:pic>
        <p:nvPicPr>
          <p:cNvPr id="5122" name="Picture 2" descr="C:\Users\Administrator\Desktop\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41704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n51a7a401ecf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9502"/>
            <a:ext cx="6624736" cy="4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00230"/>
            <a:ext cx="8214996" cy="41148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SRP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Single Responsibility Principle</a:t>
            </a:r>
            <a:endParaRPr lang="es-DO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583" y="-20538"/>
            <a:ext cx="776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“Las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clases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métodos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demás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entidades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 un software </a:t>
            </a:r>
          </a:p>
          <a:p>
            <a:pPr algn="ctr"/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deben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tener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una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ú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nica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responsabilidad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entendiendo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</a:p>
          <a:p>
            <a:pPr algn="ctr"/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cada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responsabilidad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una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razón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qué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cambiar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</a:t>
            </a:r>
            <a:endParaRPr lang="es-DO" sz="24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Administrator\Desktop\SingleResponsibility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87" y="1275606"/>
            <a:ext cx="595312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56214"/>
            <a:ext cx="7488832" cy="411480"/>
          </a:xfrm>
        </p:spPr>
        <p:txBody>
          <a:bodyPr>
            <a:normAutofit fontScale="90000"/>
          </a:bodyPr>
          <a:lstStyle/>
          <a:p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SRP</a:t>
            </a:r>
            <a:endParaRPr lang="es-DO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00230"/>
            <a:ext cx="8214996" cy="41148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OCP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OPeN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CLOSE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PRINCIple</a:t>
            </a:r>
            <a:endParaRPr lang="es-DO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29" y="-20538"/>
            <a:ext cx="868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“En un software,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clases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entidades</a:t>
            </a:r>
            <a:endParaRPr lang="en-US" sz="24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deben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estar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abiertas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extensión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pero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cerradas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2400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modificación</a:t>
            </a:r>
            <a:r>
              <a:rPr lang="en-US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endParaRPr lang="es-DO" sz="24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Administrator\Desktop\O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84" y="1238250"/>
            <a:ext cx="59721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56214"/>
            <a:ext cx="7488832" cy="411480"/>
          </a:xfrm>
        </p:spPr>
        <p:txBody>
          <a:bodyPr>
            <a:normAutofit fontScale="90000"/>
          </a:bodyPr>
          <a:lstStyle/>
          <a:p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ocp</a:t>
            </a:r>
            <a:endParaRPr lang="es-DO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00230"/>
            <a:ext cx="8214996" cy="41148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LSP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liskov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substitution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PRINCIple</a:t>
            </a:r>
            <a:endParaRPr lang="es-DO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2347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es-DO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</a:t>
            </a:r>
            <a:r>
              <a:rPr lang="es-DO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os </a:t>
            </a:r>
            <a:r>
              <a:rPr lang="es-DO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objetos de un </a:t>
            </a:r>
            <a:r>
              <a:rPr lang="es-DO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software deben </a:t>
            </a:r>
            <a:r>
              <a:rPr lang="es-DO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poder reemplazarse por instancias de sus subtipos sin alterar </a:t>
            </a:r>
            <a:r>
              <a:rPr lang="es-DO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el comportamiento del software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endParaRPr lang="es-DO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 descr="C:\Users\Administrator\Desktop\l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179914" cy="35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56214"/>
            <a:ext cx="7488832" cy="411480"/>
          </a:xfrm>
        </p:spPr>
        <p:txBody>
          <a:bodyPr>
            <a:normAutofit fontScale="90000"/>
          </a:bodyPr>
          <a:lstStyle/>
          <a:p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LSP</a:t>
            </a:r>
            <a:endParaRPr lang="es-DO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Who </a:t>
            </a:r>
            <a:r>
              <a:rPr lang="en-US" sz="3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AM I?</a:t>
            </a:r>
            <a:endParaRPr lang="es-DO" sz="3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59582"/>
            <a:ext cx="7520940" cy="2684887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Luis Y. Ramirez Castillo</a:t>
            </a:r>
          </a:p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Develop Team Lead  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&amp;  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Senior Consultant</a:t>
            </a:r>
          </a:p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</a:p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lyrcGeek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Luis Ramirez</a:t>
            </a:r>
          </a:p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lyrc@outlook.com</a:t>
            </a:r>
          </a:p>
        </p:txBody>
      </p:sp>
      <p:pic>
        <p:nvPicPr>
          <p:cNvPr id="4098" name="Picture 2" descr="D:\My Docs\castilloss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75705"/>
            <a:ext cx="4248472" cy="13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bth_Facebook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57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github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4" y="2194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icono-submenu-tienda-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99" y="329183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3" name="Picture 69" descr="C:\Users\Administrator\Desktop\Code Camp SDQ    CodeCamp para la comunidad de Desarrolladores en Santo Domingo, República Dominicana._files\lyr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04625"/>
            <a:ext cx="1803276" cy="18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00230"/>
            <a:ext cx="8214996" cy="41148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ISP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interface segregation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PRINCIple</a:t>
            </a:r>
            <a:endParaRPr lang="es-DO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2347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es-DO" sz="24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 se pueden obligar a objetos a implementar contratos que no cumplirán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endParaRPr lang="es-DO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Administrator\Desktop\i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5238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56214"/>
            <a:ext cx="7488832" cy="411480"/>
          </a:xfrm>
        </p:spPr>
        <p:txBody>
          <a:bodyPr>
            <a:normAutofit fontScale="90000"/>
          </a:bodyPr>
          <a:lstStyle/>
          <a:p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ISP</a:t>
            </a:r>
            <a:endParaRPr lang="es-DO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00230"/>
            <a:ext cx="8214996" cy="41148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DIP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Dependency inversion</a:t>
            </a:r>
            <a:b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PRINCIple</a:t>
            </a:r>
            <a:endParaRPr lang="es-DO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23478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es-DO" sz="20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Los módulos de alto nivel no deben depender de los módulos de menor nivel. Ambos deben depender de sus abstracciones.</a:t>
            </a:r>
          </a:p>
          <a:p>
            <a:endParaRPr lang="es-DO" sz="20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DO" sz="20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Las abstracciones no deben depender de los detalles, los detalles deben depender de las abstracciones</a:t>
            </a:r>
            <a:r>
              <a:rPr lang="es-DO" sz="20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endParaRPr lang="es-DO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Administrator\Desktop\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34" y="2067694"/>
            <a:ext cx="5038452" cy="30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56214"/>
            <a:ext cx="7488832" cy="411480"/>
          </a:xfrm>
        </p:spPr>
        <p:txBody>
          <a:bodyPr>
            <a:normAutofit fontScale="90000"/>
          </a:bodyPr>
          <a:lstStyle/>
          <a:p>
            <a:r>
              <a:rPr lang="en-US" sz="9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DIP</a:t>
            </a:r>
            <a:endParaRPr lang="es-DO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Pregu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63"/>
            <a:ext cx="9144000" cy="51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Gracias </a:t>
            </a:r>
            <a:r>
              <a:rPr lang="en-US" sz="8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8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</a:t>
            </a:r>
            <a:r>
              <a:rPr lang="en-US" sz="8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atención</a:t>
            </a:r>
            <a:r>
              <a:rPr lang="en-US" sz="8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!!</a:t>
            </a:r>
            <a:endParaRPr lang="es-DO" sz="8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Para el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dia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 Hoy</a:t>
            </a:r>
            <a:endParaRPr lang="es-DO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Historia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Como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hacemos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software?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SRP – Single Responsibility Principle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OCP – Open Close Principle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LSP –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Liskov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Substitution Principle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ISP – Interface Segregation Principle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DIP – Dependency Inversion Principle</a:t>
            </a:r>
          </a:p>
          <a:p>
            <a:pPr marL="0" indent="0"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s-DO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S.O.L.I.D</a:t>
            </a:r>
            <a:endParaRPr lang="es-DO" sz="13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Historia</a:t>
            </a:r>
            <a:endParaRPr lang="es-DO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://agile2012.agilealliance.org/files/1913/3529/4063/Robert_Martin-nob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83618"/>
            <a:ext cx="4608512" cy="34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998607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Robert C. Martin AKA “Uncle Bob”</a:t>
            </a:r>
            <a:endParaRPr lang="es-DO" sz="2000" b="1" dirty="0">
              <a:solidFill>
                <a:schemeClr val="tx2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1275606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Como </a:t>
            </a:r>
            <a:r>
              <a:rPr lang="en-US" sz="6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Hacemos</a:t>
            </a:r>
            <a:r>
              <a:rPr lang="en-US" sz="6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Software?</a:t>
            </a:r>
            <a:endParaRPr lang="es-DO" sz="6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slide-5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63638"/>
            <a:ext cx="856895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041135"/>
            <a:ext cx="30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DESIGN &amp; PLAN</a:t>
            </a:r>
            <a:endParaRPr lang="es-DO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95795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WRITE CODE</a:t>
            </a:r>
            <a:endParaRPr lang="es-DO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9820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DEPLOY</a:t>
            </a:r>
            <a:endParaRPr lang="es-DO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pro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6555"/>
            <a:ext cx="7632848" cy="280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48351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 COMIENZA A PROBAR</a:t>
            </a:r>
            <a:endParaRPr lang="es-DO" sz="3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HAY QUE HACER CAMBIOS</a:t>
            </a:r>
            <a:endParaRPr lang="es-DO" sz="7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3882</TotalTime>
  <Words>246</Words>
  <Application>Microsoft Office PowerPoint</Application>
  <PresentationFormat>On-screen Show (16:9)</PresentationFormat>
  <Paragraphs>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PowerPoint Presentation</vt:lpstr>
      <vt:lpstr>Who AM I?</vt:lpstr>
      <vt:lpstr>Para el dia de Hoy</vt:lpstr>
      <vt:lpstr>PowerPoint Presentation</vt:lpstr>
      <vt:lpstr>Historia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SRP Single Responsibility Principle</vt:lpstr>
      <vt:lpstr>PowerPoint Presentation</vt:lpstr>
      <vt:lpstr>Ejemplo SRP</vt:lpstr>
      <vt:lpstr>OCP OPeN CLOSE PRINCIple</vt:lpstr>
      <vt:lpstr>PowerPoint Presentation</vt:lpstr>
      <vt:lpstr>Ejemplo ocp</vt:lpstr>
      <vt:lpstr>LSP liskov substitution PRINCIple</vt:lpstr>
      <vt:lpstr>PowerPoint Presentation</vt:lpstr>
      <vt:lpstr>Ejemplo LSP</vt:lpstr>
      <vt:lpstr>ISP interface segregation PRINCIple</vt:lpstr>
      <vt:lpstr>PowerPoint Presentation</vt:lpstr>
      <vt:lpstr>Ejemplo ISP</vt:lpstr>
      <vt:lpstr>DIP Dependency inversion PRINCIple</vt:lpstr>
      <vt:lpstr>PowerPoint Presentation</vt:lpstr>
      <vt:lpstr>Ejemplo DIP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Y. Ramirez Castillo</dc:creator>
  <cp:lastModifiedBy>Luis Y. Ramirez Castillo</cp:lastModifiedBy>
  <cp:revision>34</cp:revision>
  <dcterms:created xsi:type="dcterms:W3CDTF">2013-06-08T17:48:11Z</dcterms:created>
  <dcterms:modified xsi:type="dcterms:W3CDTF">2013-06-27T14:08:49Z</dcterms:modified>
</cp:coreProperties>
</file>