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410400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Propuesta de Arquitectura en MBN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Efrain Tlapale Pulido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592000" y="1477080"/>
            <a:ext cx="5078520" cy="10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Marco Teórico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183320" y="2160000"/>
            <a:ext cx="7848000" cy="43426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Marco Teórico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Spring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Servicios Web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WildFly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Java Server Faces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PrimeFaces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ORM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Hibernate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Factores a tomar en cuenta para la definición de componentes a utilizar en la arquitectura: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Rendimiento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Escalabilidad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Estabilidad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Estándares en el sector productivo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Perfil del desarrollador en MBN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SOA, ofrece escalabilidad y rendimiento.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Java, los desarrolladores de MBN están familiarizados con este ecosistema.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56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Descripción General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40000" y="2880000"/>
            <a:ext cx="7178040" cy="38876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1728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Capa de Presentación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706760" y="2093400"/>
            <a:ext cx="6716880" cy="46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0000" y="15192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Capa de Servicios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7965" t="3571" r="11192" b="4525"/>
          <a:stretch/>
        </p:blipFill>
        <p:spPr>
          <a:xfrm>
            <a:off x="2304000" y="1944360"/>
            <a:ext cx="5111280" cy="4391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0000" y="17352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Capa de Recursos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2212920" y="2364480"/>
            <a:ext cx="5733360" cy="39711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057400" y="1224000"/>
            <a:ext cx="6078240" cy="5475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Trabajo Futuro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 de una guía práctica para la transferencia de conocimientos.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Adaptar la arquitectura a un modelo por contenedores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Portar la Arquitectura a otro stack de 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Agenda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Introducción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Planteamiento del Problema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Estado del Arte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Justificación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Objetivos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Marco Teórico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Desarrollo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Times New Roman"/>
              <a:buAutoNum type="arabicParenR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Trabajo Futuro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282960"/>
            <a:ext cx="88552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Planteamiento del Problema</a:t>
            </a:r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	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No se cuenta con arquitectura establecida ni documentada, por lo que la Transferencia de Conocimiento es un proceso lento que consume recursos.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Estado del Arte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Arquitecturas modernas: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Cliente Servidor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N-Capas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Soa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Cliente-Servidor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376000" y="2520000"/>
            <a:ext cx="5399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40000" y="4608000"/>
            <a:ext cx="5399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4"/>
          <p:cNvSpPr/>
          <p:nvPr/>
        </p:nvSpPr>
        <p:spPr>
          <a:xfrm>
            <a:off x="4968000" y="3744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5"/>
          <p:cNvSpPr/>
          <p:nvPr/>
        </p:nvSpPr>
        <p:spPr>
          <a:xfrm flipV="1">
            <a:off x="5271480" y="372996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97" name="CustomShape 6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N-Capas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72000" y="2354400"/>
            <a:ext cx="4823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872000" y="3888000"/>
            <a:ext cx="4823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Lógica de Negocio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72000" y="5400000"/>
            <a:ext cx="4823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Recursos o Datos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584000" y="2160000"/>
            <a:ext cx="6911640" cy="1295640"/>
          </a:xfrm>
          <a:prstGeom prst="rect">
            <a:avLst/>
          </a:prstGeom>
          <a:noFill/>
          <a:ln cap="rnd" w="29160">
            <a:solidFill>
              <a:srgbClr val="3465a4"/>
            </a:solidFill>
            <a:custDash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6984000" y="2520000"/>
            <a:ext cx="1367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Servidor Web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1584000" y="3744000"/>
            <a:ext cx="6911640" cy="1295640"/>
          </a:xfrm>
          <a:prstGeom prst="rect">
            <a:avLst/>
          </a:prstGeom>
          <a:noFill/>
          <a:ln cap="rnd" w="29160">
            <a:solidFill>
              <a:srgbClr val="3465a4"/>
            </a:solidFill>
            <a:custDash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6840000" y="4081320"/>
            <a:ext cx="15116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Servidor de Aplicaciones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1584000" y="5256000"/>
            <a:ext cx="6911640" cy="1295640"/>
          </a:xfrm>
          <a:prstGeom prst="rect">
            <a:avLst/>
          </a:prstGeom>
          <a:noFill/>
          <a:ln cap="rnd" w="29160">
            <a:solidFill>
              <a:srgbClr val="3465a4"/>
            </a:solidFill>
            <a:custDash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7560000" y="5544000"/>
            <a:ext cx="172764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Conjunto de Base de Datos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09" name="CustomShape 11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SOA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304000" y="1152000"/>
            <a:ext cx="5399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80000" y="3456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168000" y="3456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5400000" y="3456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7560000" y="3456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5400000" y="5472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2160000" y="5472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7560000" y="5472000"/>
            <a:ext cx="1583640" cy="122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10"/>
          <p:cNvSpPr/>
          <p:nvPr/>
        </p:nvSpPr>
        <p:spPr>
          <a:xfrm flipH="1">
            <a:off x="1872000" y="2376000"/>
            <a:ext cx="3168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1"/>
          <p:cNvSpPr/>
          <p:nvPr/>
        </p:nvSpPr>
        <p:spPr>
          <a:xfrm flipH="1">
            <a:off x="4104000" y="2376000"/>
            <a:ext cx="936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2"/>
          <p:cNvSpPr/>
          <p:nvPr/>
        </p:nvSpPr>
        <p:spPr>
          <a:xfrm>
            <a:off x="5040000" y="2376000"/>
            <a:ext cx="1224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3"/>
          <p:cNvSpPr/>
          <p:nvPr/>
        </p:nvSpPr>
        <p:spPr>
          <a:xfrm>
            <a:off x="5040000" y="2376000"/>
            <a:ext cx="331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4"/>
          <p:cNvSpPr/>
          <p:nvPr/>
        </p:nvSpPr>
        <p:spPr>
          <a:xfrm>
            <a:off x="2016000" y="4680000"/>
            <a:ext cx="792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5"/>
          <p:cNvSpPr/>
          <p:nvPr/>
        </p:nvSpPr>
        <p:spPr>
          <a:xfrm flipH="1">
            <a:off x="3096000" y="4680000"/>
            <a:ext cx="93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6"/>
          <p:cNvSpPr/>
          <p:nvPr/>
        </p:nvSpPr>
        <p:spPr>
          <a:xfrm>
            <a:off x="6192000" y="4680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7"/>
          <p:cNvSpPr/>
          <p:nvPr/>
        </p:nvSpPr>
        <p:spPr>
          <a:xfrm>
            <a:off x="8424000" y="4680000"/>
            <a:ext cx="36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28" name="CustomShape 18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Justificación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863964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La propuesta de una arquitectura formal para los sistemas desarrollados en MBN optimizará el tiempo requerido para adoptarla, aparte de facilitar la transferencia de conocimiento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s-MX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Objetivos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Analizar las principales tecnologías empleadas actualmente por MBN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Elaborar una Propuesta de Arquitectura de Software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Documentar la Arquitectura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2880" y="6760440"/>
            <a:ext cx="2666520" cy="5472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3240000" y="6876000"/>
            <a:ext cx="439164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Ingenieria en Sistemas Computacionales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2017-05-04T08:31:20Z</dcterms:created>
  <dc:creator/>
  <dc:description/>
  <dc:language>es-MX</dc:language>
  <cp:lastModifiedBy/>
  <dcterms:modified xsi:type="dcterms:W3CDTF">2017-05-04T15:04:09Z</dcterms:modified>
  <cp:revision>5</cp:revision>
  <dc:subject/>
  <dc:title/>
</cp:coreProperties>
</file>