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8" r:id="rId2"/>
    <p:sldId id="257" r:id="rId3"/>
    <p:sldId id="259" r:id="rId4"/>
    <p:sldId id="260" r:id="rId5"/>
    <p:sldId id="261" r:id="rId6"/>
    <p:sldId id="256" r:id="rId7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4013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90AE735-FCD0-DB63-2E67-DFB7131D7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45CCFE57-B585-991A-F3C4-B79304C927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03EAE3DC-0A72-68D1-A7DA-9E192506D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FA76C-6B6A-4665-A49C-2C4CCF8F45CF}" type="datetimeFigureOut">
              <a:rPr lang="he-IL" smtClean="0"/>
              <a:t>כ"ט/שבט/תשפ"ה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51C2F8B4-2859-7342-460B-D0C25D1A9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814F8BF8-1CB4-F4C5-D1FC-8AF51EA1A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F0DBF-3A28-459B-A879-554DBECF6D4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52747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E120884-E192-8FA4-352B-CD31D70FB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FBD7194B-A4BE-788F-AD95-A84DFE015D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6B18A544-A502-DF2E-7A62-D23CD7C40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FA76C-6B6A-4665-A49C-2C4CCF8F45CF}" type="datetimeFigureOut">
              <a:rPr lang="he-IL" smtClean="0"/>
              <a:t>כ"ט/שבט/תשפ"ה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44F06401-BA40-3ADA-04E9-E403C2B76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04BC61D9-E109-CDC8-B873-08CBD0B0E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F0DBF-3A28-459B-A879-554DBECF6D4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55645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8892EBFA-AC68-4F9A-1A59-787B90F47E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AE543CD1-CC0C-EA82-6CF6-B139BD2643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6AF81879-3923-8221-0F5D-80D949DAB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FA76C-6B6A-4665-A49C-2C4CCF8F45CF}" type="datetimeFigureOut">
              <a:rPr lang="he-IL" smtClean="0"/>
              <a:t>כ"ט/שבט/תשפ"ה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27913081-D306-D0A0-4265-08E0E6ACA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47B2819B-79B2-02D2-69A0-807FB39E9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F0DBF-3A28-459B-A879-554DBECF6D4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914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E2D1549-5EBC-EBCC-BEA8-87DA5401B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2D9A87A9-6472-2E17-4268-E509890521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BAF0DF33-3838-5BB6-B7A3-53BDD6195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FA76C-6B6A-4665-A49C-2C4CCF8F45CF}" type="datetimeFigureOut">
              <a:rPr lang="he-IL" smtClean="0"/>
              <a:t>כ"ט/שבט/תשפ"ה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A02D0224-9115-635E-5FE6-2F9A2DD82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6789E045-F1A8-F7DD-D8A4-341D58278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F0DBF-3A28-459B-A879-554DBECF6D4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61049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4130E0D-5C18-8BCA-B674-AB6A6CFBC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676B6E15-3DBB-7616-3CD5-537A97DD1D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172F30BD-1B50-7758-5E65-392C9ED86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FA76C-6B6A-4665-A49C-2C4CCF8F45CF}" type="datetimeFigureOut">
              <a:rPr lang="he-IL" smtClean="0"/>
              <a:t>כ"ט/שבט/תשפ"ה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DF3813EE-BD61-30E0-CBFC-DCFC57302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9098CB7B-BC35-9B90-70FF-3E1E0C66F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F0DBF-3A28-459B-A879-554DBECF6D4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29525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A75FB2B-1DD7-AE93-69F0-6192F79F1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1BA94B1E-7E85-E59E-CDEE-B806D763F8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076896B0-FEC3-802B-4513-271A9B6651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AFCCBBB0-E9BA-03C5-1F9E-BAE035748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FA76C-6B6A-4665-A49C-2C4CCF8F45CF}" type="datetimeFigureOut">
              <a:rPr lang="he-IL" smtClean="0"/>
              <a:t>כ"ט/שבט/תשפ"ה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A8ED6206-5194-7164-D060-5AF2FECD4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5584B1DE-7348-F237-D76D-5A8F1833E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F0DBF-3A28-459B-A879-554DBECF6D4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99596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0BEF0C3-ACC2-E0C0-62C8-2E8BF011B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79B2E9BC-066B-334D-1821-D9C0F596D2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BA15D0F9-BC0D-B50F-A4FB-A5A8E7DD3F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1B2549CE-034E-6958-55BC-3047CB1FEB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7602F6B7-5C52-C9D6-9F5B-91EE0C9456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49475D0D-6718-F9F0-6A1A-2945BD13C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FA76C-6B6A-4665-A49C-2C4CCF8F45CF}" type="datetimeFigureOut">
              <a:rPr lang="he-IL" smtClean="0"/>
              <a:t>כ"ט/שבט/תשפ"ה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B1B8702E-44D8-133D-0F96-C369487D9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79F24C4A-AFB6-824E-1738-7D4F1CE63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F0DBF-3A28-459B-A879-554DBECF6D4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85046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DF520E3-5CE1-2910-7BDF-47F4EC3F1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06B88332-2C5B-6C9A-53A1-D66284698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FA76C-6B6A-4665-A49C-2C4CCF8F45CF}" type="datetimeFigureOut">
              <a:rPr lang="he-IL" smtClean="0"/>
              <a:t>כ"ט/שבט/תשפ"ה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D4D406E3-8797-D30A-1456-903DAEEE3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4E485F19-C037-75FE-21BF-47442F143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F0DBF-3A28-459B-A879-554DBECF6D4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53374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A6E46561-454D-EA47-01B1-B1530FFA0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FA76C-6B6A-4665-A49C-2C4CCF8F45CF}" type="datetimeFigureOut">
              <a:rPr lang="he-IL" smtClean="0"/>
              <a:t>כ"ט/שבט/תשפ"ה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50209535-2546-14AE-175D-AC4CF57D0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76F927E2-3C40-80DF-527F-D5DDBB3EE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F0DBF-3A28-459B-A879-554DBECF6D4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94475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12A8219-0C14-DE2F-79A6-B6FA0D59C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E254773E-0AA9-5372-FCFE-C86E572253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B6F65A88-58EC-4B31-850B-430E638762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71BCB818-5B17-C361-1F72-CB6379C07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FA76C-6B6A-4665-A49C-2C4CCF8F45CF}" type="datetimeFigureOut">
              <a:rPr lang="he-IL" smtClean="0"/>
              <a:t>כ"ט/שבט/תשפ"ה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A509A35E-5D6E-8B6E-76B5-77D5F1836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6EB0B144-A2FE-568F-B59F-EDC718F7F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F0DBF-3A28-459B-A879-554DBECF6D4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01708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C31A895-FCDC-9DFE-C5D7-FB03D791E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22E07CD6-B6D2-2C45-AD07-02BEF24AA4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C257FCD8-9C6F-9915-3053-262CF7EB89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A7DFC74E-1E2B-FC52-AA54-E5462F3A2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FA76C-6B6A-4665-A49C-2C4CCF8F45CF}" type="datetimeFigureOut">
              <a:rPr lang="he-IL" smtClean="0"/>
              <a:t>כ"ט/שבט/תשפ"ה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FFA9E88F-1E7B-8E50-ACC7-2442B0C6C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75648DC3-4073-5B89-23C5-AA328DD26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F0DBF-3A28-459B-A879-554DBECF6D4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33728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552DED52-886A-F30F-AA99-2C122D8B2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EBAD237A-43E1-5716-D0B0-7E8BEF2134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E3944A40-E5AF-7778-0A99-0402FC47AB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4FA76C-6B6A-4665-A49C-2C4CCF8F45CF}" type="datetimeFigureOut">
              <a:rPr lang="he-IL" smtClean="0"/>
              <a:t>כ"ט/שבט/תשפ"ה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EAF6E08E-5BFF-AE5D-066E-1DA6D38C59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5EB1D7FE-BDD2-5893-BA1C-480FC0C1CD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1F0DBF-3A28-459B-A879-554DBECF6D4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45188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Relationship Id="rId5" Type="http://schemas.openxmlformats.org/officeDocument/2006/relationships/slide" Target="slide6.xml"/><Relationship Id="rId4" Type="http://schemas.openxmlformats.org/officeDocument/2006/relationships/slide" Target="slide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מלבן 5">
            <a:extLst>
              <a:ext uri="{FF2B5EF4-FFF2-40B4-BE49-F238E27FC236}">
                <a16:creationId xmlns:a16="http://schemas.microsoft.com/office/drawing/2014/main" id="{71474AC2-1E5A-7C4F-3D5C-A22EF313FB12}"/>
              </a:ext>
            </a:extLst>
          </p:cNvPr>
          <p:cNvSpPr/>
          <p:nvPr/>
        </p:nvSpPr>
        <p:spPr>
          <a:xfrm>
            <a:off x="0" y="0"/>
            <a:ext cx="12192000" cy="114090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" name="מלבן 7">
            <a:hlinkClick r:id="rId2" action="ppaction://hlinksldjump"/>
            <a:extLst>
              <a:ext uri="{FF2B5EF4-FFF2-40B4-BE49-F238E27FC236}">
                <a16:creationId xmlns:a16="http://schemas.microsoft.com/office/drawing/2014/main" id="{2DBA2A7E-A1DE-6DDA-A033-082D5CF22730}"/>
              </a:ext>
            </a:extLst>
          </p:cNvPr>
          <p:cNvSpPr/>
          <p:nvPr/>
        </p:nvSpPr>
        <p:spPr>
          <a:xfrm>
            <a:off x="443849" y="408868"/>
            <a:ext cx="1640193" cy="323165"/>
          </a:xfrm>
          <a:prstGeom prst="rect">
            <a:avLst/>
          </a:prstGeom>
          <a:solidFill>
            <a:schemeClr val="accent2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e-IL" sz="15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2" action="ppaction://hlinksldjump"/>
              </a:rPr>
              <a:t>כניסה </a:t>
            </a:r>
            <a:r>
              <a:rPr lang="he-IL" sz="15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2" action="ppaction://hlinksldjump"/>
              </a:rPr>
              <a:t>לאיזור</a:t>
            </a:r>
            <a:r>
              <a:rPr lang="he-IL" sz="15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2" action="ppaction://hlinksldjump"/>
              </a:rPr>
              <a:t> האישי</a:t>
            </a:r>
            <a:endParaRPr lang="he-IL" sz="15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מלבן 8">
            <a:extLst>
              <a:ext uri="{FF2B5EF4-FFF2-40B4-BE49-F238E27FC236}">
                <a16:creationId xmlns:a16="http://schemas.microsoft.com/office/drawing/2014/main" id="{0405D086-50A4-9999-AEBC-62A47D10ADCA}"/>
              </a:ext>
            </a:extLst>
          </p:cNvPr>
          <p:cNvSpPr/>
          <p:nvPr/>
        </p:nvSpPr>
        <p:spPr>
          <a:xfrm>
            <a:off x="2694264" y="2105637"/>
            <a:ext cx="6803472" cy="39679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" name="מלבן 9">
            <a:extLst>
              <a:ext uri="{FF2B5EF4-FFF2-40B4-BE49-F238E27FC236}">
                <a16:creationId xmlns:a16="http://schemas.microsoft.com/office/drawing/2014/main" id="{4F676DEA-81C9-D5AC-3688-F0C4A67399F8}"/>
              </a:ext>
            </a:extLst>
          </p:cNvPr>
          <p:cNvSpPr/>
          <p:nvPr/>
        </p:nvSpPr>
        <p:spPr>
          <a:xfrm>
            <a:off x="4419832" y="2796971"/>
            <a:ext cx="3352335" cy="258532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he-IL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מידע ותוכן על האפליקציה</a:t>
            </a:r>
          </a:p>
        </p:txBody>
      </p:sp>
    </p:spTree>
    <p:extLst>
      <p:ext uri="{BB962C8B-B14F-4D97-AF65-F5344CB8AC3E}">
        <p14:creationId xmlns:p14="http://schemas.microsoft.com/office/powerpoint/2010/main" val="3304778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מלבן 8">
            <a:extLst>
              <a:ext uri="{FF2B5EF4-FFF2-40B4-BE49-F238E27FC236}">
                <a16:creationId xmlns:a16="http://schemas.microsoft.com/office/drawing/2014/main" id="{0405D086-50A4-9999-AEBC-62A47D10ADCA}"/>
              </a:ext>
            </a:extLst>
          </p:cNvPr>
          <p:cNvSpPr/>
          <p:nvPr/>
        </p:nvSpPr>
        <p:spPr>
          <a:xfrm>
            <a:off x="2694264" y="1585519"/>
            <a:ext cx="6803472" cy="39679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" name="מלבן 9">
            <a:extLst>
              <a:ext uri="{FF2B5EF4-FFF2-40B4-BE49-F238E27FC236}">
                <a16:creationId xmlns:a16="http://schemas.microsoft.com/office/drawing/2014/main" id="{4F676DEA-81C9-D5AC-3688-F0C4A67399F8}"/>
              </a:ext>
            </a:extLst>
          </p:cNvPr>
          <p:cNvSpPr/>
          <p:nvPr/>
        </p:nvSpPr>
        <p:spPr>
          <a:xfrm>
            <a:off x="2792367" y="939188"/>
            <a:ext cx="6803472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he-IL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מסך התחברות / רישום</a:t>
            </a:r>
          </a:p>
        </p:txBody>
      </p:sp>
      <p:sp>
        <p:nvSpPr>
          <p:cNvPr id="7" name="מלבן 6">
            <a:extLst>
              <a:ext uri="{FF2B5EF4-FFF2-40B4-BE49-F238E27FC236}">
                <a16:creationId xmlns:a16="http://schemas.microsoft.com/office/drawing/2014/main" id="{2B7D36BC-0F05-0234-E9E5-C784FA2507B8}"/>
              </a:ext>
            </a:extLst>
          </p:cNvPr>
          <p:cNvSpPr/>
          <p:nvPr/>
        </p:nvSpPr>
        <p:spPr>
          <a:xfrm>
            <a:off x="2596161" y="2071512"/>
            <a:ext cx="6803472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he-IL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סוג משתמש: מנהל / משתמש</a:t>
            </a:r>
          </a:p>
        </p:txBody>
      </p:sp>
      <p:sp>
        <p:nvSpPr>
          <p:cNvPr id="11" name="מלבן 10">
            <a:extLst>
              <a:ext uri="{FF2B5EF4-FFF2-40B4-BE49-F238E27FC236}">
                <a16:creationId xmlns:a16="http://schemas.microsoft.com/office/drawing/2014/main" id="{4DCBDDEF-135A-70C5-6DAE-230EB4438050}"/>
              </a:ext>
            </a:extLst>
          </p:cNvPr>
          <p:cNvSpPr/>
          <p:nvPr/>
        </p:nvSpPr>
        <p:spPr>
          <a:xfrm>
            <a:off x="2596161" y="2805929"/>
            <a:ext cx="6803472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he-IL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מייל</a:t>
            </a:r>
          </a:p>
        </p:txBody>
      </p:sp>
      <p:sp>
        <p:nvSpPr>
          <p:cNvPr id="12" name="מלבן 11">
            <a:extLst>
              <a:ext uri="{FF2B5EF4-FFF2-40B4-BE49-F238E27FC236}">
                <a16:creationId xmlns:a16="http://schemas.microsoft.com/office/drawing/2014/main" id="{4C576FDE-3031-0379-F8FB-957923B7B33F}"/>
              </a:ext>
            </a:extLst>
          </p:cNvPr>
          <p:cNvSpPr/>
          <p:nvPr/>
        </p:nvSpPr>
        <p:spPr>
          <a:xfrm>
            <a:off x="2612939" y="3621473"/>
            <a:ext cx="6803472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he-IL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סיסמה</a:t>
            </a:r>
          </a:p>
        </p:txBody>
      </p:sp>
      <p:sp>
        <p:nvSpPr>
          <p:cNvPr id="13" name="מלבן 12">
            <a:hlinkClick r:id="rId2" action="ppaction://hlinksldjump"/>
            <a:extLst>
              <a:ext uri="{FF2B5EF4-FFF2-40B4-BE49-F238E27FC236}">
                <a16:creationId xmlns:a16="http://schemas.microsoft.com/office/drawing/2014/main" id="{69D81C5A-074B-9AF3-7062-F877FE8079F9}"/>
              </a:ext>
            </a:extLst>
          </p:cNvPr>
          <p:cNvSpPr/>
          <p:nvPr/>
        </p:nvSpPr>
        <p:spPr>
          <a:xfrm>
            <a:off x="2694264" y="4716120"/>
            <a:ext cx="6803472" cy="646331"/>
          </a:xfrm>
          <a:prstGeom prst="rect">
            <a:avLst/>
          </a:prstGeom>
          <a:solidFill>
            <a:schemeClr val="accent1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he-IL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2" action="ppaction://hlinksldjump"/>
              </a:rPr>
              <a:t>התחבר</a:t>
            </a:r>
            <a:endParaRPr lang="he-IL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62812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מלבן 5">
            <a:extLst>
              <a:ext uri="{FF2B5EF4-FFF2-40B4-BE49-F238E27FC236}">
                <a16:creationId xmlns:a16="http://schemas.microsoft.com/office/drawing/2014/main" id="{71474AC2-1E5A-7C4F-3D5C-A22EF313FB12}"/>
              </a:ext>
            </a:extLst>
          </p:cNvPr>
          <p:cNvSpPr/>
          <p:nvPr/>
        </p:nvSpPr>
        <p:spPr>
          <a:xfrm>
            <a:off x="0" y="0"/>
            <a:ext cx="12192000" cy="114090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" name="מלבן 7">
            <a:hlinkClick r:id="rId2" action="ppaction://hlinksldjump"/>
            <a:extLst>
              <a:ext uri="{FF2B5EF4-FFF2-40B4-BE49-F238E27FC236}">
                <a16:creationId xmlns:a16="http://schemas.microsoft.com/office/drawing/2014/main" id="{2DBA2A7E-A1DE-6DDA-A033-082D5CF22730}"/>
              </a:ext>
            </a:extLst>
          </p:cNvPr>
          <p:cNvSpPr/>
          <p:nvPr/>
        </p:nvSpPr>
        <p:spPr>
          <a:xfrm>
            <a:off x="382133" y="408868"/>
            <a:ext cx="1763624" cy="323165"/>
          </a:xfrm>
          <a:prstGeom prst="rect">
            <a:avLst/>
          </a:prstGeom>
          <a:solidFill>
            <a:schemeClr val="accent2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e-IL" sz="15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יציאה </a:t>
            </a:r>
            <a:r>
              <a:rPr lang="he-IL" sz="15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מה</a:t>
            </a:r>
            <a:r>
              <a:rPr lang="he-IL" sz="15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איזור</a:t>
            </a:r>
            <a:r>
              <a:rPr lang="he-IL" sz="15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האישי</a:t>
            </a:r>
          </a:p>
        </p:txBody>
      </p:sp>
      <p:sp>
        <p:nvSpPr>
          <p:cNvPr id="9" name="מלבן 8">
            <a:hlinkClick r:id="rId3" action="ppaction://hlinksldjump"/>
            <a:extLst>
              <a:ext uri="{FF2B5EF4-FFF2-40B4-BE49-F238E27FC236}">
                <a16:creationId xmlns:a16="http://schemas.microsoft.com/office/drawing/2014/main" id="{0405D086-50A4-9999-AEBC-62A47D10ADCA}"/>
              </a:ext>
            </a:extLst>
          </p:cNvPr>
          <p:cNvSpPr/>
          <p:nvPr/>
        </p:nvSpPr>
        <p:spPr>
          <a:xfrm>
            <a:off x="8598715" y="2306972"/>
            <a:ext cx="2081868" cy="132336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מלבן 10">
            <a:hlinkClick r:id="rId4" action="ppaction://hlinksldjump"/>
            <a:extLst>
              <a:ext uri="{FF2B5EF4-FFF2-40B4-BE49-F238E27FC236}">
                <a16:creationId xmlns:a16="http://schemas.microsoft.com/office/drawing/2014/main" id="{2269731A-382B-A2C3-55DD-502038A40DC9}"/>
              </a:ext>
            </a:extLst>
          </p:cNvPr>
          <p:cNvSpPr/>
          <p:nvPr/>
        </p:nvSpPr>
        <p:spPr>
          <a:xfrm>
            <a:off x="8598715" y="3791824"/>
            <a:ext cx="2081868" cy="132336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2" name="מלבן 11">
            <a:hlinkClick r:id="rId4" action="ppaction://hlinksldjump"/>
            <a:extLst>
              <a:ext uri="{FF2B5EF4-FFF2-40B4-BE49-F238E27FC236}">
                <a16:creationId xmlns:a16="http://schemas.microsoft.com/office/drawing/2014/main" id="{2C132239-BF8D-3749-B722-6021015030C1}"/>
              </a:ext>
            </a:extLst>
          </p:cNvPr>
          <p:cNvSpPr/>
          <p:nvPr/>
        </p:nvSpPr>
        <p:spPr>
          <a:xfrm>
            <a:off x="8598715" y="5301843"/>
            <a:ext cx="2081868" cy="132336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4" name="מלבן 13">
            <a:hlinkClick r:id="rId4" action="ppaction://hlinksldjump"/>
            <a:extLst>
              <a:ext uri="{FF2B5EF4-FFF2-40B4-BE49-F238E27FC236}">
                <a16:creationId xmlns:a16="http://schemas.microsoft.com/office/drawing/2014/main" id="{92A74C40-90E2-BE35-39BC-464C2A0DC366}"/>
              </a:ext>
            </a:extLst>
          </p:cNvPr>
          <p:cNvSpPr/>
          <p:nvPr/>
        </p:nvSpPr>
        <p:spPr>
          <a:xfrm>
            <a:off x="6174296" y="2306972"/>
            <a:ext cx="2081868" cy="132336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5" name="מלבן 14">
            <a:hlinkClick r:id="rId4" action="ppaction://hlinksldjump"/>
            <a:extLst>
              <a:ext uri="{FF2B5EF4-FFF2-40B4-BE49-F238E27FC236}">
                <a16:creationId xmlns:a16="http://schemas.microsoft.com/office/drawing/2014/main" id="{A086E60C-4563-BF89-6FCD-9BB5071E09BD}"/>
              </a:ext>
            </a:extLst>
          </p:cNvPr>
          <p:cNvSpPr/>
          <p:nvPr/>
        </p:nvSpPr>
        <p:spPr>
          <a:xfrm>
            <a:off x="6174296" y="3791824"/>
            <a:ext cx="2081868" cy="132336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6" name="מלבן 15">
            <a:hlinkClick r:id="rId4" action="ppaction://hlinksldjump"/>
            <a:extLst>
              <a:ext uri="{FF2B5EF4-FFF2-40B4-BE49-F238E27FC236}">
                <a16:creationId xmlns:a16="http://schemas.microsoft.com/office/drawing/2014/main" id="{60AC9190-EE4B-785D-DD1B-9989E161285D}"/>
              </a:ext>
            </a:extLst>
          </p:cNvPr>
          <p:cNvSpPr/>
          <p:nvPr/>
        </p:nvSpPr>
        <p:spPr>
          <a:xfrm>
            <a:off x="6174296" y="5301843"/>
            <a:ext cx="2081868" cy="132336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10" name="מלבן 9">
            <a:extLst>
              <a:ext uri="{FF2B5EF4-FFF2-40B4-BE49-F238E27FC236}">
                <a16:creationId xmlns:a16="http://schemas.microsoft.com/office/drawing/2014/main" id="{4F676DEA-81C9-D5AC-3688-F0C4A67399F8}"/>
              </a:ext>
            </a:extLst>
          </p:cNvPr>
          <p:cNvSpPr/>
          <p:nvPr/>
        </p:nvSpPr>
        <p:spPr>
          <a:xfrm>
            <a:off x="6751272" y="3160843"/>
            <a:ext cx="3352335" cy="258532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he-IL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רשימת תעודות האחריות</a:t>
            </a:r>
          </a:p>
        </p:txBody>
      </p:sp>
      <p:sp>
        <p:nvSpPr>
          <p:cNvPr id="17" name="מלבן 16">
            <a:hlinkClick r:id="rId5" action="ppaction://hlinksldjump"/>
            <a:extLst>
              <a:ext uri="{FF2B5EF4-FFF2-40B4-BE49-F238E27FC236}">
                <a16:creationId xmlns:a16="http://schemas.microsoft.com/office/drawing/2014/main" id="{C62B84F2-D3E6-8D4A-E7F2-8845DE2A7D33}"/>
              </a:ext>
            </a:extLst>
          </p:cNvPr>
          <p:cNvSpPr/>
          <p:nvPr/>
        </p:nvSpPr>
        <p:spPr>
          <a:xfrm>
            <a:off x="899021" y="2306972"/>
            <a:ext cx="2081868" cy="362404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0" name="מלבן 19">
            <a:extLst>
              <a:ext uri="{FF2B5EF4-FFF2-40B4-BE49-F238E27FC236}">
                <a16:creationId xmlns:a16="http://schemas.microsoft.com/office/drawing/2014/main" id="{4C8967D2-DB70-A93F-3359-A3E3DBBD35BC}"/>
              </a:ext>
            </a:extLst>
          </p:cNvPr>
          <p:cNvSpPr/>
          <p:nvPr/>
        </p:nvSpPr>
        <p:spPr>
          <a:xfrm>
            <a:off x="977085" y="3241831"/>
            <a:ext cx="1925740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he-IL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הוספת תעודה חדשה</a:t>
            </a:r>
          </a:p>
        </p:txBody>
      </p:sp>
      <p:sp>
        <p:nvSpPr>
          <p:cNvPr id="13" name="מלבן 12">
            <a:extLst>
              <a:ext uri="{FF2B5EF4-FFF2-40B4-BE49-F238E27FC236}">
                <a16:creationId xmlns:a16="http://schemas.microsoft.com/office/drawing/2014/main" id="{40759983-8354-5208-C1AB-F0C66EE712F0}"/>
              </a:ext>
            </a:extLst>
          </p:cNvPr>
          <p:cNvSpPr/>
          <p:nvPr/>
        </p:nvSpPr>
        <p:spPr>
          <a:xfrm>
            <a:off x="7729404" y="1371359"/>
            <a:ext cx="4271863" cy="70515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8" name="מלבן 17">
            <a:extLst>
              <a:ext uri="{FF2B5EF4-FFF2-40B4-BE49-F238E27FC236}">
                <a16:creationId xmlns:a16="http://schemas.microsoft.com/office/drawing/2014/main" id="{1586C6BC-6182-E80A-AF4E-A2B4B86C68BC}"/>
              </a:ext>
            </a:extLst>
          </p:cNvPr>
          <p:cNvSpPr/>
          <p:nvPr/>
        </p:nvSpPr>
        <p:spPr>
          <a:xfrm>
            <a:off x="7505582" y="1461081"/>
            <a:ext cx="4887754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he-IL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סינון לפי קטגוריות נבחרות</a:t>
            </a:r>
          </a:p>
        </p:txBody>
      </p:sp>
      <p:sp>
        <p:nvSpPr>
          <p:cNvPr id="21" name="מלבן 20">
            <a:extLst>
              <a:ext uri="{FF2B5EF4-FFF2-40B4-BE49-F238E27FC236}">
                <a16:creationId xmlns:a16="http://schemas.microsoft.com/office/drawing/2014/main" id="{335629C4-BFC3-D7BA-0EFB-352A91E620DA}"/>
              </a:ext>
            </a:extLst>
          </p:cNvPr>
          <p:cNvSpPr/>
          <p:nvPr/>
        </p:nvSpPr>
        <p:spPr>
          <a:xfrm>
            <a:off x="5050171" y="1371359"/>
            <a:ext cx="2575421" cy="70515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2" name="מלבן 21">
            <a:extLst>
              <a:ext uri="{FF2B5EF4-FFF2-40B4-BE49-F238E27FC236}">
                <a16:creationId xmlns:a16="http://schemas.microsoft.com/office/drawing/2014/main" id="{A1A0FB27-3704-6FE7-5940-2647600AA9BA}"/>
              </a:ext>
            </a:extLst>
          </p:cNvPr>
          <p:cNvSpPr/>
          <p:nvPr/>
        </p:nvSpPr>
        <p:spPr>
          <a:xfrm>
            <a:off x="5109534" y="1452692"/>
            <a:ext cx="2712093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he-IL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מנוע חיפוש</a:t>
            </a:r>
          </a:p>
        </p:txBody>
      </p:sp>
    </p:spTree>
    <p:extLst>
      <p:ext uri="{BB962C8B-B14F-4D97-AF65-F5344CB8AC3E}">
        <p14:creationId xmlns:p14="http://schemas.microsoft.com/office/powerpoint/2010/main" val="3699696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מלבן 5">
            <a:extLst>
              <a:ext uri="{FF2B5EF4-FFF2-40B4-BE49-F238E27FC236}">
                <a16:creationId xmlns:a16="http://schemas.microsoft.com/office/drawing/2014/main" id="{71474AC2-1E5A-7C4F-3D5C-A22EF313FB12}"/>
              </a:ext>
            </a:extLst>
          </p:cNvPr>
          <p:cNvSpPr/>
          <p:nvPr/>
        </p:nvSpPr>
        <p:spPr>
          <a:xfrm>
            <a:off x="0" y="0"/>
            <a:ext cx="12192000" cy="114090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" name="מלבן 7">
            <a:extLst>
              <a:ext uri="{FF2B5EF4-FFF2-40B4-BE49-F238E27FC236}">
                <a16:creationId xmlns:a16="http://schemas.microsoft.com/office/drawing/2014/main" id="{2DBA2A7E-A1DE-6DDA-A033-082D5CF22730}"/>
              </a:ext>
            </a:extLst>
          </p:cNvPr>
          <p:cNvSpPr/>
          <p:nvPr/>
        </p:nvSpPr>
        <p:spPr>
          <a:xfrm>
            <a:off x="382133" y="408868"/>
            <a:ext cx="1763624" cy="323165"/>
          </a:xfrm>
          <a:prstGeom prst="rect">
            <a:avLst/>
          </a:prstGeom>
          <a:solidFill>
            <a:schemeClr val="accent2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e-IL" sz="15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יציאה </a:t>
            </a:r>
            <a:r>
              <a:rPr lang="he-IL" sz="15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מה</a:t>
            </a:r>
            <a:r>
              <a:rPr lang="he-IL" sz="15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איזור</a:t>
            </a:r>
            <a:r>
              <a:rPr lang="he-IL" sz="15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האישי</a:t>
            </a:r>
          </a:p>
        </p:txBody>
      </p:sp>
      <p:sp>
        <p:nvSpPr>
          <p:cNvPr id="21" name="מלבן 20">
            <a:extLst>
              <a:ext uri="{FF2B5EF4-FFF2-40B4-BE49-F238E27FC236}">
                <a16:creationId xmlns:a16="http://schemas.microsoft.com/office/drawing/2014/main" id="{E56E1668-1B64-05DE-D70D-4AFCA2312005}"/>
              </a:ext>
            </a:extLst>
          </p:cNvPr>
          <p:cNvSpPr/>
          <p:nvPr/>
        </p:nvSpPr>
        <p:spPr>
          <a:xfrm>
            <a:off x="3405115" y="1204555"/>
            <a:ext cx="5381770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he-IL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הוספת תעודה חדשה</a:t>
            </a:r>
          </a:p>
        </p:txBody>
      </p:sp>
      <p:sp>
        <p:nvSpPr>
          <p:cNvPr id="22" name="מלבן 21">
            <a:extLst>
              <a:ext uri="{FF2B5EF4-FFF2-40B4-BE49-F238E27FC236}">
                <a16:creationId xmlns:a16="http://schemas.microsoft.com/office/drawing/2014/main" id="{5CEFA4C1-6FE6-CF24-E333-45D6A9E4414A}"/>
              </a:ext>
            </a:extLst>
          </p:cNvPr>
          <p:cNvSpPr/>
          <p:nvPr/>
        </p:nvSpPr>
        <p:spPr>
          <a:xfrm>
            <a:off x="857075" y="2199678"/>
            <a:ext cx="6803472" cy="39679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3" name="מלבן 22">
            <a:extLst>
              <a:ext uri="{FF2B5EF4-FFF2-40B4-BE49-F238E27FC236}">
                <a16:creationId xmlns:a16="http://schemas.microsoft.com/office/drawing/2014/main" id="{1CA5473E-B78D-CE3E-11AF-5B6AD969C6F2}"/>
              </a:ext>
            </a:extLst>
          </p:cNvPr>
          <p:cNvSpPr/>
          <p:nvPr/>
        </p:nvSpPr>
        <p:spPr>
          <a:xfrm>
            <a:off x="8989654" y="3143088"/>
            <a:ext cx="2345271" cy="1200329"/>
          </a:xfrm>
          <a:prstGeom prst="rect">
            <a:avLst/>
          </a:prstGeom>
          <a:solidFill>
            <a:schemeClr val="accent2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he-IL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העלאת קובץ</a:t>
            </a:r>
          </a:p>
        </p:txBody>
      </p:sp>
      <p:sp>
        <p:nvSpPr>
          <p:cNvPr id="24" name="מלבן 23">
            <a:extLst>
              <a:ext uri="{FF2B5EF4-FFF2-40B4-BE49-F238E27FC236}">
                <a16:creationId xmlns:a16="http://schemas.microsoft.com/office/drawing/2014/main" id="{C9FD1F47-CC44-2624-8AD9-5482CEF12CE7}"/>
              </a:ext>
            </a:extLst>
          </p:cNvPr>
          <p:cNvSpPr/>
          <p:nvPr/>
        </p:nvSpPr>
        <p:spPr>
          <a:xfrm>
            <a:off x="758972" y="3420088"/>
            <a:ext cx="6803472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he-IL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הצגת הפרטים שנקלטו</a:t>
            </a:r>
          </a:p>
          <a:p>
            <a:pPr algn="ctr"/>
            <a:r>
              <a:rPr lang="he-IL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ואפשרות לעדכון</a:t>
            </a:r>
            <a:endParaRPr lang="he-IL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מלבן 25">
            <a:hlinkClick r:id="rId2" action="ppaction://hlinksldjump"/>
            <a:extLst>
              <a:ext uri="{FF2B5EF4-FFF2-40B4-BE49-F238E27FC236}">
                <a16:creationId xmlns:a16="http://schemas.microsoft.com/office/drawing/2014/main" id="{034CE8BF-DF36-355D-1E83-B1073A514534}"/>
              </a:ext>
            </a:extLst>
          </p:cNvPr>
          <p:cNvSpPr/>
          <p:nvPr/>
        </p:nvSpPr>
        <p:spPr>
          <a:xfrm>
            <a:off x="857075" y="5330279"/>
            <a:ext cx="6803472" cy="646331"/>
          </a:xfrm>
          <a:prstGeom prst="rect">
            <a:avLst/>
          </a:prstGeom>
          <a:solidFill>
            <a:schemeClr val="accent1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he-IL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הוספה</a:t>
            </a:r>
          </a:p>
        </p:txBody>
      </p:sp>
    </p:spTree>
    <p:extLst>
      <p:ext uri="{BB962C8B-B14F-4D97-AF65-F5344CB8AC3E}">
        <p14:creationId xmlns:p14="http://schemas.microsoft.com/office/powerpoint/2010/main" val="20779567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מלבן 5">
            <a:extLst>
              <a:ext uri="{FF2B5EF4-FFF2-40B4-BE49-F238E27FC236}">
                <a16:creationId xmlns:a16="http://schemas.microsoft.com/office/drawing/2014/main" id="{71474AC2-1E5A-7C4F-3D5C-A22EF313FB12}"/>
              </a:ext>
            </a:extLst>
          </p:cNvPr>
          <p:cNvSpPr/>
          <p:nvPr/>
        </p:nvSpPr>
        <p:spPr>
          <a:xfrm>
            <a:off x="0" y="0"/>
            <a:ext cx="12192000" cy="114090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" name="מלבן 7">
            <a:extLst>
              <a:ext uri="{FF2B5EF4-FFF2-40B4-BE49-F238E27FC236}">
                <a16:creationId xmlns:a16="http://schemas.microsoft.com/office/drawing/2014/main" id="{2DBA2A7E-A1DE-6DDA-A033-082D5CF22730}"/>
              </a:ext>
            </a:extLst>
          </p:cNvPr>
          <p:cNvSpPr/>
          <p:nvPr/>
        </p:nvSpPr>
        <p:spPr>
          <a:xfrm>
            <a:off x="382133" y="408868"/>
            <a:ext cx="1763624" cy="323165"/>
          </a:xfrm>
          <a:prstGeom prst="rect">
            <a:avLst/>
          </a:prstGeom>
          <a:solidFill>
            <a:schemeClr val="accent2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e-IL" sz="15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יציאה </a:t>
            </a:r>
            <a:r>
              <a:rPr lang="he-IL" sz="15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מה</a:t>
            </a:r>
            <a:r>
              <a:rPr lang="he-IL" sz="15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איזור</a:t>
            </a:r>
            <a:r>
              <a:rPr lang="he-IL" sz="15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האישי</a:t>
            </a:r>
          </a:p>
        </p:txBody>
      </p:sp>
      <p:sp>
        <p:nvSpPr>
          <p:cNvPr id="21" name="מלבן 20">
            <a:extLst>
              <a:ext uri="{FF2B5EF4-FFF2-40B4-BE49-F238E27FC236}">
                <a16:creationId xmlns:a16="http://schemas.microsoft.com/office/drawing/2014/main" id="{E56E1668-1B64-05DE-D70D-4AFCA2312005}"/>
              </a:ext>
            </a:extLst>
          </p:cNvPr>
          <p:cNvSpPr/>
          <p:nvPr/>
        </p:nvSpPr>
        <p:spPr>
          <a:xfrm>
            <a:off x="3405115" y="1204555"/>
            <a:ext cx="5381770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he-IL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הצגת תעודה נבחרת</a:t>
            </a:r>
          </a:p>
        </p:txBody>
      </p:sp>
      <p:sp>
        <p:nvSpPr>
          <p:cNvPr id="22" name="מלבן 21">
            <a:extLst>
              <a:ext uri="{FF2B5EF4-FFF2-40B4-BE49-F238E27FC236}">
                <a16:creationId xmlns:a16="http://schemas.microsoft.com/office/drawing/2014/main" id="{5CEFA4C1-6FE6-CF24-E333-45D6A9E4414A}"/>
              </a:ext>
            </a:extLst>
          </p:cNvPr>
          <p:cNvSpPr/>
          <p:nvPr/>
        </p:nvSpPr>
        <p:spPr>
          <a:xfrm>
            <a:off x="2694264" y="2605885"/>
            <a:ext cx="6803472" cy="39679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4" name="מלבן 23">
            <a:extLst>
              <a:ext uri="{FF2B5EF4-FFF2-40B4-BE49-F238E27FC236}">
                <a16:creationId xmlns:a16="http://schemas.microsoft.com/office/drawing/2014/main" id="{C9FD1F47-CC44-2624-8AD9-5482CEF12CE7}"/>
              </a:ext>
            </a:extLst>
          </p:cNvPr>
          <p:cNvSpPr/>
          <p:nvPr/>
        </p:nvSpPr>
        <p:spPr>
          <a:xfrm>
            <a:off x="2596161" y="3826295"/>
            <a:ext cx="6803472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he-IL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פרטים ומידע על תעודה זו</a:t>
            </a:r>
          </a:p>
        </p:txBody>
      </p:sp>
      <p:sp>
        <p:nvSpPr>
          <p:cNvPr id="26" name="מלבן 25">
            <a:hlinkClick r:id="rId2" action="ppaction://hlinksldjump"/>
            <a:extLst>
              <a:ext uri="{FF2B5EF4-FFF2-40B4-BE49-F238E27FC236}">
                <a16:creationId xmlns:a16="http://schemas.microsoft.com/office/drawing/2014/main" id="{034CE8BF-DF36-355D-1E83-B1073A514534}"/>
              </a:ext>
            </a:extLst>
          </p:cNvPr>
          <p:cNvSpPr/>
          <p:nvPr/>
        </p:nvSpPr>
        <p:spPr>
          <a:xfrm>
            <a:off x="4900568" y="5108698"/>
            <a:ext cx="2397853" cy="646331"/>
          </a:xfrm>
          <a:prstGeom prst="rect">
            <a:avLst/>
          </a:prstGeom>
          <a:solidFill>
            <a:schemeClr val="accent1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he-IL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הורדה</a:t>
            </a:r>
          </a:p>
        </p:txBody>
      </p:sp>
      <p:sp>
        <p:nvSpPr>
          <p:cNvPr id="31" name="מלבן 30">
            <a:extLst>
              <a:ext uri="{FF2B5EF4-FFF2-40B4-BE49-F238E27FC236}">
                <a16:creationId xmlns:a16="http://schemas.microsoft.com/office/drawing/2014/main" id="{A2571D97-C262-E803-0BBC-F9A095A0EB0A}"/>
              </a:ext>
            </a:extLst>
          </p:cNvPr>
          <p:cNvSpPr/>
          <p:nvPr/>
        </p:nvSpPr>
        <p:spPr>
          <a:xfrm>
            <a:off x="8469891" y="1922228"/>
            <a:ext cx="1027845" cy="523220"/>
          </a:xfrm>
          <a:prstGeom prst="rect">
            <a:avLst/>
          </a:prstGeom>
          <a:solidFill>
            <a:schemeClr val="accent1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e-IL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עריכה</a:t>
            </a:r>
            <a:endParaRPr lang="he-IL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2" name="מלבן 31">
            <a:extLst>
              <a:ext uri="{FF2B5EF4-FFF2-40B4-BE49-F238E27FC236}">
                <a16:creationId xmlns:a16="http://schemas.microsoft.com/office/drawing/2014/main" id="{0D8D6171-7685-A6E1-8B37-1073DB33CC21}"/>
              </a:ext>
            </a:extLst>
          </p:cNvPr>
          <p:cNvSpPr/>
          <p:nvPr/>
        </p:nvSpPr>
        <p:spPr>
          <a:xfrm>
            <a:off x="7221170" y="1906848"/>
            <a:ext cx="1117615" cy="523220"/>
          </a:xfrm>
          <a:prstGeom prst="rect">
            <a:avLst/>
          </a:prstGeom>
          <a:solidFill>
            <a:schemeClr val="accent1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e-IL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מחיקה</a:t>
            </a:r>
            <a:endParaRPr lang="he-IL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3" name="מלבן 32">
            <a:extLst>
              <a:ext uri="{FF2B5EF4-FFF2-40B4-BE49-F238E27FC236}">
                <a16:creationId xmlns:a16="http://schemas.microsoft.com/office/drawing/2014/main" id="{A7154E39-2DCD-FDBB-D368-1C64CCA145C8}"/>
              </a:ext>
            </a:extLst>
          </p:cNvPr>
          <p:cNvSpPr/>
          <p:nvPr/>
        </p:nvSpPr>
        <p:spPr>
          <a:xfrm>
            <a:off x="2694264" y="1907312"/>
            <a:ext cx="2552302" cy="523220"/>
          </a:xfrm>
          <a:prstGeom prst="rect">
            <a:avLst/>
          </a:prstGeom>
          <a:solidFill>
            <a:schemeClr val="accent1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e-IL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שיתוף עם אחרים</a:t>
            </a:r>
            <a:endParaRPr lang="he-IL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80892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מלבן 5">
            <a:extLst>
              <a:ext uri="{FF2B5EF4-FFF2-40B4-BE49-F238E27FC236}">
                <a16:creationId xmlns:a16="http://schemas.microsoft.com/office/drawing/2014/main" id="{71474AC2-1E5A-7C4F-3D5C-A22EF313FB12}"/>
              </a:ext>
            </a:extLst>
          </p:cNvPr>
          <p:cNvSpPr/>
          <p:nvPr/>
        </p:nvSpPr>
        <p:spPr>
          <a:xfrm>
            <a:off x="0" y="0"/>
            <a:ext cx="12192000" cy="114090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" name="מלבן 7">
            <a:extLst>
              <a:ext uri="{FF2B5EF4-FFF2-40B4-BE49-F238E27FC236}">
                <a16:creationId xmlns:a16="http://schemas.microsoft.com/office/drawing/2014/main" id="{2DBA2A7E-A1DE-6DDA-A033-082D5CF22730}"/>
              </a:ext>
            </a:extLst>
          </p:cNvPr>
          <p:cNvSpPr/>
          <p:nvPr/>
        </p:nvSpPr>
        <p:spPr>
          <a:xfrm>
            <a:off x="382133" y="408868"/>
            <a:ext cx="1763624" cy="323165"/>
          </a:xfrm>
          <a:prstGeom prst="rect">
            <a:avLst/>
          </a:prstGeom>
          <a:solidFill>
            <a:schemeClr val="accent2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e-IL" sz="15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יציאה </a:t>
            </a:r>
            <a:r>
              <a:rPr lang="he-IL" sz="15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מה</a:t>
            </a:r>
            <a:r>
              <a:rPr lang="he-IL" sz="15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איזור</a:t>
            </a:r>
            <a:r>
              <a:rPr lang="he-IL" sz="15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האישי</a:t>
            </a:r>
          </a:p>
        </p:txBody>
      </p:sp>
      <p:sp>
        <p:nvSpPr>
          <p:cNvPr id="22" name="מלבן 21">
            <a:extLst>
              <a:ext uri="{FF2B5EF4-FFF2-40B4-BE49-F238E27FC236}">
                <a16:creationId xmlns:a16="http://schemas.microsoft.com/office/drawing/2014/main" id="{5CEFA4C1-6FE6-CF24-E333-45D6A9E4414A}"/>
              </a:ext>
            </a:extLst>
          </p:cNvPr>
          <p:cNvSpPr/>
          <p:nvPr/>
        </p:nvSpPr>
        <p:spPr>
          <a:xfrm>
            <a:off x="382133" y="2547161"/>
            <a:ext cx="5713867" cy="206277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4" name="מלבן 23">
            <a:extLst>
              <a:ext uri="{FF2B5EF4-FFF2-40B4-BE49-F238E27FC236}">
                <a16:creationId xmlns:a16="http://schemas.microsoft.com/office/drawing/2014/main" id="{C9FD1F47-CC44-2624-8AD9-5482CEF12CE7}"/>
              </a:ext>
            </a:extLst>
          </p:cNvPr>
          <p:cNvSpPr/>
          <p:nvPr/>
        </p:nvSpPr>
        <p:spPr>
          <a:xfrm>
            <a:off x="-59918" y="1766010"/>
            <a:ext cx="6803472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he-IL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הוספת משתמשים לשיתוף</a:t>
            </a:r>
          </a:p>
        </p:txBody>
      </p:sp>
      <p:sp>
        <p:nvSpPr>
          <p:cNvPr id="36" name="מלבן 35">
            <a:extLst>
              <a:ext uri="{FF2B5EF4-FFF2-40B4-BE49-F238E27FC236}">
                <a16:creationId xmlns:a16="http://schemas.microsoft.com/office/drawing/2014/main" id="{F71C851E-D166-A793-3AD1-979C1B312370}"/>
              </a:ext>
            </a:extLst>
          </p:cNvPr>
          <p:cNvSpPr/>
          <p:nvPr/>
        </p:nvSpPr>
        <p:spPr>
          <a:xfrm>
            <a:off x="1049743" y="2816803"/>
            <a:ext cx="3896252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he-IL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הזנת שם משתמש וסוג השיתוף</a:t>
            </a:r>
          </a:p>
        </p:txBody>
      </p:sp>
      <p:sp>
        <p:nvSpPr>
          <p:cNvPr id="38" name="מלבן 37">
            <a:extLst>
              <a:ext uri="{FF2B5EF4-FFF2-40B4-BE49-F238E27FC236}">
                <a16:creationId xmlns:a16="http://schemas.microsoft.com/office/drawing/2014/main" id="{094AEDB4-483E-7496-B833-AA5751C7AC27}"/>
              </a:ext>
            </a:extLst>
          </p:cNvPr>
          <p:cNvSpPr/>
          <p:nvPr/>
        </p:nvSpPr>
        <p:spPr>
          <a:xfrm>
            <a:off x="7793372" y="2335422"/>
            <a:ext cx="4016495" cy="64633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2" name="מלבן 41">
            <a:extLst>
              <a:ext uri="{FF2B5EF4-FFF2-40B4-BE49-F238E27FC236}">
                <a16:creationId xmlns:a16="http://schemas.microsoft.com/office/drawing/2014/main" id="{82BF665F-9EC0-4D63-247B-67B07B61B7F2}"/>
              </a:ext>
            </a:extLst>
          </p:cNvPr>
          <p:cNvSpPr/>
          <p:nvPr/>
        </p:nvSpPr>
        <p:spPr>
          <a:xfrm>
            <a:off x="8707935" y="1663161"/>
            <a:ext cx="2926563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he-IL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שתפתי את...</a:t>
            </a:r>
          </a:p>
        </p:txBody>
      </p:sp>
      <p:sp>
        <p:nvSpPr>
          <p:cNvPr id="44" name="מלבן 43">
            <a:extLst>
              <a:ext uri="{FF2B5EF4-FFF2-40B4-BE49-F238E27FC236}">
                <a16:creationId xmlns:a16="http://schemas.microsoft.com/office/drawing/2014/main" id="{273EAA89-B6C3-EF35-A82C-4C42D0AB16A9}"/>
              </a:ext>
            </a:extLst>
          </p:cNvPr>
          <p:cNvSpPr/>
          <p:nvPr/>
        </p:nvSpPr>
        <p:spPr>
          <a:xfrm>
            <a:off x="8077553" y="2481815"/>
            <a:ext cx="713657" cy="369332"/>
          </a:xfrm>
          <a:prstGeom prst="rect">
            <a:avLst/>
          </a:prstGeom>
          <a:solidFill>
            <a:schemeClr val="accent1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e-IL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הסרה</a:t>
            </a:r>
            <a:endParaRPr lang="he-IL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5" name="מלבן 44">
            <a:extLst>
              <a:ext uri="{FF2B5EF4-FFF2-40B4-BE49-F238E27FC236}">
                <a16:creationId xmlns:a16="http://schemas.microsoft.com/office/drawing/2014/main" id="{7E438D8F-F093-E017-CE86-E412A7CBF478}"/>
              </a:ext>
            </a:extLst>
          </p:cNvPr>
          <p:cNvSpPr/>
          <p:nvPr/>
        </p:nvSpPr>
        <p:spPr>
          <a:xfrm>
            <a:off x="8959290" y="2474089"/>
            <a:ext cx="726481" cy="369332"/>
          </a:xfrm>
          <a:prstGeom prst="rect">
            <a:avLst/>
          </a:prstGeom>
          <a:solidFill>
            <a:schemeClr val="accent1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e-IL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עריכה</a:t>
            </a:r>
            <a:endParaRPr lang="he-IL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6" name="מלבן 45">
            <a:extLst>
              <a:ext uri="{FF2B5EF4-FFF2-40B4-BE49-F238E27FC236}">
                <a16:creationId xmlns:a16="http://schemas.microsoft.com/office/drawing/2014/main" id="{C376B8FF-D650-312E-4D9F-91C4C1F622D7}"/>
              </a:ext>
            </a:extLst>
          </p:cNvPr>
          <p:cNvSpPr/>
          <p:nvPr/>
        </p:nvSpPr>
        <p:spPr>
          <a:xfrm>
            <a:off x="10171216" y="2427952"/>
            <a:ext cx="1701133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he-IL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שם משתמש</a:t>
            </a:r>
          </a:p>
        </p:txBody>
      </p:sp>
      <p:sp>
        <p:nvSpPr>
          <p:cNvPr id="47" name="מלבן 46">
            <a:extLst>
              <a:ext uri="{FF2B5EF4-FFF2-40B4-BE49-F238E27FC236}">
                <a16:creationId xmlns:a16="http://schemas.microsoft.com/office/drawing/2014/main" id="{C637525B-C984-D9B1-9FEC-162E152D2513}"/>
              </a:ext>
            </a:extLst>
          </p:cNvPr>
          <p:cNvSpPr/>
          <p:nvPr/>
        </p:nvSpPr>
        <p:spPr>
          <a:xfrm>
            <a:off x="7793372" y="3128146"/>
            <a:ext cx="4016495" cy="64633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8" name="מלבן 47">
            <a:extLst>
              <a:ext uri="{FF2B5EF4-FFF2-40B4-BE49-F238E27FC236}">
                <a16:creationId xmlns:a16="http://schemas.microsoft.com/office/drawing/2014/main" id="{7228A6E1-EE50-E0B6-780E-8C3D7B5F967B}"/>
              </a:ext>
            </a:extLst>
          </p:cNvPr>
          <p:cNvSpPr/>
          <p:nvPr/>
        </p:nvSpPr>
        <p:spPr>
          <a:xfrm>
            <a:off x="8077553" y="3274539"/>
            <a:ext cx="713657" cy="369332"/>
          </a:xfrm>
          <a:prstGeom prst="rect">
            <a:avLst/>
          </a:prstGeom>
          <a:solidFill>
            <a:schemeClr val="accent1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e-IL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הסרה</a:t>
            </a:r>
            <a:endParaRPr lang="he-IL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9" name="מלבן 48">
            <a:extLst>
              <a:ext uri="{FF2B5EF4-FFF2-40B4-BE49-F238E27FC236}">
                <a16:creationId xmlns:a16="http://schemas.microsoft.com/office/drawing/2014/main" id="{4F16A853-51EA-B612-193A-EB769C8DCC97}"/>
              </a:ext>
            </a:extLst>
          </p:cNvPr>
          <p:cNvSpPr/>
          <p:nvPr/>
        </p:nvSpPr>
        <p:spPr>
          <a:xfrm>
            <a:off x="8959290" y="3266813"/>
            <a:ext cx="726481" cy="369332"/>
          </a:xfrm>
          <a:prstGeom prst="rect">
            <a:avLst/>
          </a:prstGeom>
          <a:solidFill>
            <a:schemeClr val="accent1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e-IL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עריכה</a:t>
            </a:r>
            <a:endParaRPr lang="he-IL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0" name="מלבן 49">
            <a:extLst>
              <a:ext uri="{FF2B5EF4-FFF2-40B4-BE49-F238E27FC236}">
                <a16:creationId xmlns:a16="http://schemas.microsoft.com/office/drawing/2014/main" id="{3B147ED6-0832-FCAF-D2CD-A5443C8FD315}"/>
              </a:ext>
            </a:extLst>
          </p:cNvPr>
          <p:cNvSpPr/>
          <p:nvPr/>
        </p:nvSpPr>
        <p:spPr>
          <a:xfrm>
            <a:off x="10171216" y="3220676"/>
            <a:ext cx="1701133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he-IL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שם משתמש</a:t>
            </a:r>
          </a:p>
        </p:txBody>
      </p:sp>
      <p:sp>
        <p:nvSpPr>
          <p:cNvPr id="51" name="מלבן 50">
            <a:extLst>
              <a:ext uri="{FF2B5EF4-FFF2-40B4-BE49-F238E27FC236}">
                <a16:creationId xmlns:a16="http://schemas.microsoft.com/office/drawing/2014/main" id="{74CDA19F-4341-5535-64D2-F274B9D073CE}"/>
              </a:ext>
            </a:extLst>
          </p:cNvPr>
          <p:cNvSpPr/>
          <p:nvPr/>
        </p:nvSpPr>
        <p:spPr>
          <a:xfrm>
            <a:off x="7793372" y="3963608"/>
            <a:ext cx="4016495" cy="64633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2" name="מלבן 51">
            <a:extLst>
              <a:ext uri="{FF2B5EF4-FFF2-40B4-BE49-F238E27FC236}">
                <a16:creationId xmlns:a16="http://schemas.microsoft.com/office/drawing/2014/main" id="{35568400-E717-F8A5-27E0-28D87493FC5B}"/>
              </a:ext>
            </a:extLst>
          </p:cNvPr>
          <p:cNvSpPr/>
          <p:nvPr/>
        </p:nvSpPr>
        <p:spPr>
          <a:xfrm>
            <a:off x="8077553" y="4110001"/>
            <a:ext cx="713657" cy="369332"/>
          </a:xfrm>
          <a:prstGeom prst="rect">
            <a:avLst/>
          </a:prstGeom>
          <a:solidFill>
            <a:schemeClr val="accent1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e-IL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הסרה</a:t>
            </a:r>
            <a:endParaRPr lang="he-IL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3" name="מלבן 52">
            <a:extLst>
              <a:ext uri="{FF2B5EF4-FFF2-40B4-BE49-F238E27FC236}">
                <a16:creationId xmlns:a16="http://schemas.microsoft.com/office/drawing/2014/main" id="{0AA4D56B-74C1-8C12-92A7-0C9DD34482E0}"/>
              </a:ext>
            </a:extLst>
          </p:cNvPr>
          <p:cNvSpPr/>
          <p:nvPr/>
        </p:nvSpPr>
        <p:spPr>
          <a:xfrm>
            <a:off x="8959290" y="4102275"/>
            <a:ext cx="726481" cy="369332"/>
          </a:xfrm>
          <a:prstGeom prst="rect">
            <a:avLst/>
          </a:prstGeom>
          <a:solidFill>
            <a:schemeClr val="accent1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e-IL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עריכה</a:t>
            </a:r>
            <a:endParaRPr lang="he-IL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4" name="מלבן 53">
            <a:extLst>
              <a:ext uri="{FF2B5EF4-FFF2-40B4-BE49-F238E27FC236}">
                <a16:creationId xmlns:a16="http://schemas.microsoft.com/office/drawing/2014/main" id="{58488A33-7050-2902-57FE-6583116605EF}"/>
              </a:ext>
            </a:extLst>
          </p:cNvPr>
          <p:cNvSpPr/>
          <p:nvPr/>
        </p:nvSpPr>
        <p:spPr>
          <a:xfrm>
            <a:off x="10171216" y="4056138"/>
            <a:ext cx="1701133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he-IL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שם משתמש</a:t>
            </a:r>
          </a:p>
        </p:txBody>
      </p:sp>
      <p:sp>
        <p:nvSpPr>
          <p:cNvPr id="57" name="מלבן 56">
            <a:extLst>
              <a:ext uri="{FF2B5EF4-FFF2-40B4-BE49-F238E27FC236}">
                <a16:creationId xmlns:a16="http://schemas.microsoft.com/office/drawing/2014/main" id="{447CAB78-8979-9CE1-6D08-A45D4F19FC9D}"/>
              </a:ext>
            </a:extLst>
          </p:cNvPr>
          <p:cNvSpPr/>
          <p:nvPr/>
        </p:nvSpPr>
        <p:spPr>
          <a:xfrm>
            <a:off x="2607377" y="4151952"/>
            <a:ext cx="780983" cy="369332"/>
          </a:xfrm>
          <a:prstGeom prst="rect">
            <a:avLst/>
          </a:prstGeom>
          <a:solidFill>
            <a:schemeClr val="accent1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e-IL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הוספה</a:t>
            </a:r>
            <a:endParaRPr lang="he-IL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8" name="מלבן 57">
            <a:hlinkClick r:id="rId2" action="ppaction://hlinksldjump"/>
            <a:extLst>
              <a:ext uri="{FF2B5EF4-FFF2-40B4-BE49-F238E27FC236}">
                <a16:creationId xmlns:a16="http://schemas.microsoft.com/office/drawing/2014/main" id="{C28953CE-97B5-68BE-D811-552E65558560}"/>
              </a:ext>
            </a:extLst>
          </p:cNvPr>
          <p:cNvSpPr/>
          <p:nvPr/>
        </p:nvSpPr>
        <p:spPr>
          <a:xfrm>
            <a:off x="6158462" y="5955603"/>
            <a:ext cx="667170" cy="369332"/>
          </a:xfrm>
          <a:prstGeom prst="rect">
            <a:avLst/>
          </a:prstGeom>
          <a:solidFill>
            <a:schemeClr val="accent1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e-IL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2" action="ppaction://hlinksldjump"/>
              </a:rPr>
              <a:t>חזרה</a:t>
            </a:r>
            <a:endParaRPr lang="he-IL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02898708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94</Words>
  <Application>Microsoft Office PowerPoint</Application>
  <PresentationFormat>מסך רחב</PresentationFormat>
  <Paragraphs>40</Paragraphs>
  <Slides>6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ערכת נושא Office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efrat lavi</dc:creator>
  <cp:lastModifiedBy>efrat lavi</cp:lastModifiedBy>
  <cp:revision>2</cp:revision>
  <dcterms:created xsi:type="dcterms:W3CDTF">2025-02-27T19:12:06Z</dcterms:created>
  <dcterms:modified xsi:type="dcterms:W3CDTF">2025-02-27T19:29:59Z</dcterms:modified>
</cp:coreProperties>
</file>