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CFFF"/>
    <a:srgbClr val="63A0D7"/>
    <a:srgbClr val="5195D3"/>
    <a:srgbClr val="0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8D3067-6480-4CF2-9D05-B624D4DE1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32FA54A0-8904-4B94-8063-163254343A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B6CEF6C-1BF8-4378-8635-BD4B162F6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2F063-DDD9-4A23-9706-7587C75D0212}" type="datetimeFigureOut">
              <a:rPr lang="he-IL" smtClean="0"/>
              <a:t>י"ח/אייר/תשפ"ג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54C1E00-417A-4A2D-B474-346A65832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3143880-BFEA-4C6C-907A-474098EC1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21109-9D9C-470C-8BD6-E87A870FD8B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2273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0DA2449-FB89-47E8-88AF-8E4A56314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14411083-9D9C-4076-81DA-3CAABFCDA3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05968EC-1541-4BB0-A1F8-A6A9E97FF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2F063-DDD9-4A23-9706-7587C75D0212}" type="datetimeFigureOut">
              <a:rPr lang="he-IL" smtClean="0"/>
              <a:t>י"ח/אייר/תשפ"ג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33FD3E3-EFB4-428B-8C30-6EBD23C1A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25843D3-1295-414E-999B-CF53F8C52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21109-9D9C-470C-8BD6-E87A870FD8B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90082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810903F2-8590-46A8-9968-D07BC67A35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7634B8DB-4834-4551-B908-779AEFF26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2DF6A1B-6DDD-4961-AC74-FCA35F044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2F063-DDD9-4A23-9706-7587C75D0212}" type="datetimeFigureOut">
              <a:rPr lang="he-IL" smtClean="0"/>
              <a:t>י"ח/אייר/תשפ"ג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C759850-6BDA-476B-97C2-B783A8065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FC19231-B089-4688-ABE4-E836C9292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21109-9D9C-470C-8BD6-E87A870FD8B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22281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C0FEB19-5FA4-4296-A8C5-6D0A02E40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1A65139-CAC6-42A2-94DE-18B4A8D24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8FADF89-28E3-4F25-9634-4C464D21A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2F063-DDD9-4A23-9706-7587C75D0212}" type="datetimeFigureOut">
              <a:rPr lang="he-IL" smtClean="0"/>
              <a:t>י"ח/אייר/תשפ"ג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77EE0ED-DB8D-4D08-9982-136AB482E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9280327-5AA3-4228-A34D-822E746E9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21109-9D9C-470C-8BD6-E87A870FD8B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9878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749908F-2691-48C9-A16E-33399C614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2209EDD-EF6C-4014-8742-E66B0813E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1FB6770-7FD7-4DA4-A5A2-D5242232F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2F063-DDD9-4A23-9706-7587C75D0212}" type="datetimeFigureOut">
              <a:rPr lang="he-IL" smtClean="0"/>
              <a:t>י"ח/אייר/תשפ"ג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FFDC72D-F6A8-45C7-BACD-B818A8769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60B0416-5A93-4554-B748-96A617EA3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21109-9D9C-470C-8BD6-E87A870FD8B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7902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10B81EB-3EE4-420F-88A9-91872CB04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751A8E2-CF1E-446B-967E-7C5C6648F1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417ADBCA-9386-4EB1-8FFD-A48BFDF49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FB5F47B-4135-4E7E-9651-00CBFA726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2F063-DDD9-4A23-9706-7587C75D0212}" type="datetimeFigureOut">
              <a:rPr lang="he-IL" smtClean="0"/>
              <a:t>י"ח/אייר/תשפ"ג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13D064B-CABF-4EE7-BCF0-756E1EABA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79F0D5E-6725-4CE9-AF23-0C7D8FEE1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21109-9D9C-470C-8BD6-E87A870FD8B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84061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A9783AA-C626-4705-80E8-71FC0BF01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0A151AA-36DF-4336-A114-F777F382B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24617736-8189-43C8-8522-A08784E88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89587326-908B-45A7-BD77-AA8DA7E87F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36AF74EE-8005-4814-9FCE-14F6E56B5D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2FC755CC-4F3A-4357-9A90-3E7A21740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2F063-DDD9-4A23-9706-7587C75D0212}" type="datetimeFigureOut">
              <a:rPr lang="he-IL" smtClean="0"/>
              <a:t>י"ח/אייר/תשפ"ג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29AF20AC-DD61-46E6-B58E-1AD5F059B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29ABE996-73B3-4EF4-981B-975A61779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21109-9D9C-470C-8BD6-E87A870FD8B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62843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67A301B-0E0A-41EA-B5AE-FC8F51171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BA112B4C-61AC-4029-8A8F-F30770058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2F063-DDD9-4A23-9706-7587C75D0212}" type="datetimeFigureOut">
              <a:rPr lang="he-IL" smtClean="0"/>
              <a:t>י"ח/אייר/תשפ"ג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227ECD08-6373-4093-A1C7-DECC5EE7E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70FE258A-63FC-4518-A5D3-DFC5EB9B5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21109-9D9C-470C-8BD6-E87A870FD8B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4258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831AA10A-E051-462E-B34C-85C773A85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2F063-DDD9-4A23-9706-7587C75D0212}" type="datetimeFigureOut">
              <a:rPr lang="he-IL" smtClean="0"/>
              <a:t>י"ח/אייר/תשפ"ג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63D47691-2935-45CE-B19C-DC02817AB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622AE3A2-CD30-44E1-82CC-970E00F40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21109-9D9C-470C-8BD6-E87A870FD8B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93566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8DD91B3-A27A-4811-BFA5-8AA75CC00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D5CEC90-34D4-41D5-B805-4EE05FAF3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CBC9271D-60EF-4D41-A525-E4E9CA20C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17E1F03-7844-444E-982B-0CC69DDB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2F063-DDD9-4A23-9706-7587C75D0212}" type="datetimeFigureOut">
              <a:rPr lang="he-IL" smtClean="0"/>
              <a:t>י"ח/אייר/תשפ"ג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7F3FCDB-D302-4C22-A63E-3C43A6625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9CF0FB2-AA2D-46B0-9EB2-8646677D0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21109-9D9C-470C-8BD6-E87A870FD8B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0270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6A02C12-79D2-4FE0-BAF7-DC60A3925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19A637C9-0E5E-4264-B999-B8043DE459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5F95155C-8C6C-4C18-B2AC-73CB59291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14A10D5-FE5E-46CE-98D7-C05DB3BAE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2F063-DDD9-4A23-9706-7587C75D0212}" type="datetimeFigureOut">
              <a:rPr lang="he-IL" smtClean="0"/>
              <a:t>י"ח/אייר/תשפ"ג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28569E6-7076-4870-A4FE-7F45F87A9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6484D5E-2B99-40A4-9EC1-E9BB7AD43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21109-9D9C-470C-8BD6-E87A870FD8B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1893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9B759A9A-C5B5-4035-B98F-C86946397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7B1D3CF-6860-4586-915A-6621C0823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1F7460A-23F1-45D7-9F75-4055FD0EAD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2F063-DDD9-4A23-9706-7587C75D0212}" type="datetimeFigureOut">
              <a:rPr lang="he-IL" smtClean="0"/>
              <a:t>י"ח/אייר/תשפ"ג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16E387F-A12F-421A-A08F-45398D3D3D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62EDBB7-DA25-473F-A49F-EB2CCE5ABD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21109-9D9C-470C-8BD6-E87A870FD8B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8480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7BD287-B645-4591-9D8C-28C43DE2FB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A131DFA2-2F93-4B50-88B4-C5612E731F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 dirty="0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BF22537D-E4E5-4904-8CE1-6F1943090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571" y="944823"/>
            <a:ext cx="2164268" cy="1310754"/>
          </a:xfrm>
          <a:prstGeom prst="rect">
            <a:avLst/>
          </a:prstGeom>
        </p:spPr>
      </p:pic>
      <p:grpSp>
        <p:nvGrpSpPr>
          <p:cNvPr id="13" name="קבוצה 12">
            <a:extLst>
              <a:ext uri="{FF2B5EF4-FFF2-40B4-BE49-F238E27FC236}">
                <a16:creationId xmlns:a16="http://schemas.microsoft.com/office/drawing/2014/main" id="{73FAC364-B9FD-4108-B318-0CD294D3CD8F}"/>
              </a:ext>
            </a:extLst>
          </p:cNvPr>
          <p:cNvGrpSpPr/>
          <p:nvPr/>
        </p:nvGrpSpPr>
        <p:grpSpPr>
          <a:xfrm>
            <a:off x="6961635" y="843857"/>
            <a:ext cx="2288155" cy="898061"/>
            <a:chOff x="5941445" y="1030288"/>
            <a:chExt cx="2288155" cy="898061"/>
          </a:xfrm>
        </p:grpSpPr>
        <p:sp>
          <p:nvSpPr>
            <p:cNvPr id="12" name="תרשים זרימה: מסיים 11">
              <a:extLst>
                <a:ext uri="{FF2B5EF4-FFF2-40B4-BE49-F238E27FC236}">
                  <a16:creationId xmlns:a16="http://schemas.microsoft.com/office/drawing/2014/main" id="{6B497859-0603-4942-98EA-83D3D5A55598}"/>
                </a:ext>
              </a:extLst>
            </p:cNvPr>
            <p:cNvSpPr/>
            <p:nvPr/>
          </p:nvSpPr>
          <p:spPr>
            <a:xfrm>
              <a:off x="5952337" y="1030288"/>
              <a:ext cx="2277263" cy="860656"/>
            </a:xfrm>
            <a:prstGeom prst="flowChartTerminator">
              <a:avLst/>
            </a:prstGeom>
            <a:solidFill>
              <a:srgbClr val="00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he-IL"/>
            </a:p>
          </p:txBody>
        </p:sp>
        <p:sp>
          <p:nvSpPr>
            <p:cNvPr id="4" name="תרשים זרימה: מסיים 3">
              <a:extLst>
                <a:ext uri="{FF2B5EF4-FFF2-40B4-BE49-F238E27FC236}">
                  <a16:creationId xmlns:a16="http://schemas.microsoft.com/office/drawing/2014/main" id="{B5562693-A70C-46A7-9DC9-487AD85DF20D}"/>
                </a:ext>
              </a:extLst>
            </p:cNvPr>
            <p:cNvSpPr/>
            <p:nvPr/>
          </p:nvSpPr>
          <p:spPr>
            <a:xfrm>
              <a:off x="5941445" y="1067693"/>
              <a:ext cx="2277263" cy="860656"/>
            </a:xfrm>
            <a:prstGeom prst="flowChartTerminator">
              <a:avLst/>
            </a:prstGeom>
            <a:solidFill>
              <a:srgbClr val="47CFFF"/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3600" b="1" dirty="0">
                  <a:ln w="10160">
                    <a:solidFill>
                      <a:schemeClr val="bg1"/>
                    </a:solidFill>
                    <a:prstDash val="solid"/>
                  </a:ln>
                  <a:solidFill>
                    <a:schemeClr val="bg1"/>
                  </a:solidFill>
                  <a:effectLst>
                    <a:glow rad="63500">
                      <a:schemeClr val="tx1">
                        <a:alpha val="40000"/>
                      </a:schemeClr>
                    </a:glow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Try again</a:t>
              </a:r>
              <a:endParaRPr lang="he-IL" sz="36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  <a:p>
              <a:pPr algn="ctr"/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3774553321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</Words>
  <Application>Microsoft Office PowerPoint</Application>
  <PresentationFormat>מסך רחב</PresentationFormat>
  <Paragraphs>1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ערכת נושא Office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user1</dc:creator>
  <cp:lastModifiedBy>user1</cp:lastModifiedBy>
  <cp:revision>2</cp:revision>
  <dcterms:created xsi:type="dcterms:W3CDTF">2023-05-09T19:33:05Z</dcterms:created>
  <dcterms:modified xsi:type="dcterms:W3CDTF">2023-05-09T19:49:34Z</dcterms:modified>
</cp:coreProperties>
</file>