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7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C8D9-A520-4A09-920E-A871125C30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A863-FA46-4E93-9D01-9690927D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er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1" y="3419856"/>
            <a:ext cx="2564744" cy="336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43400" y="-9144"/>
            <a:ext cx="522657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-9144"/>
            <a:ext cx="5226570" cy="4663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Exo 2 Extra Light" panose="00000300000000000000" pitchFamily="2" charset="0"/>
              </a:rPr>
              <a:t>Rosenblatt Lab</a:t>
            </a:r>
            <a:endParaRPr lang="en-US" sz="1400" dirty="0">
              <a:latin typeface="Exo 2 Extra Light" panose="000003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3712" y="966216"/>
            <a:ext cx="4818888" cy="16946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Exo 2 Extra Light" panose="00000300000000000000" pitchFamily="2" charset="0"/>
            </a:endParaRPr>
          </a:p>
          <a:p>
            <a:endParaRPr lang="en-US" sz="1400" b="1" dirty="0" smtClean="0">
              <a:latin typeface="Exo 2 Extra Light" panose="00000300000000000000" pitchFamily="2" charset="0"/>
            </a:endParaRPr>
          </a:p>
          <a:p>
            <a:endParaRPr lang="en-US" sz="1400" dirty="0">
              <a:latin typeface="Exo 2 Extra Light" panose="000003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3055" y="886513"/>
            <a:ext cx="29787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Exo 2 Extra Light" panose="00000300000000000000" pitchFamily="2" charset="0"/>
              </a:rPr>
              <a:t>MultiNav</a:t>
            </a:r>
            <a:endParaRPr lang="en-US" sz="4800" b="1" dirty="0" smtClean="0">
              <a:solidFill>
                <a:schemeClr val="bg1"/>
              </a:solidFill>
              <a:latin typeface="Exo 2 Extra Light" panose="000003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3055" y="1873396"/>
            <a:ext cx="31854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Exo 2 Extra Light" panose="00000300000000000000" pitchFamily="2" charset="0"/>
              </a:rPr>
              <a:t>Tools for Multivariate </a:t>
            </a:r>
            <a:br>
              <a:rPr lang="en-US" sz="2000" b="1" dirty="0" smtClean="0">
                <a:solidFill>
                  <a:schemeClr val="bg1"/>
                </a:solidFill>
                <a:latin typeface="Exo 2 Extra Light" panose="00000300000000000000" pitchFamily="2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Exo 2 Extra Light" panose="00000300000000000000" pitchFamily="2" charset="0"/>
              </a:rPr>
              <a:t>Explanatory Data Analysis</a:t>
            </a:r>
            <a:endParaRPr lang="en-US" b="1" dirty="0" smtClean="0">
              <a:solidFill>
                <a:schemeClr val="bg1"/>
              </a:solidFill>
              <a:latin typeface="Exo 2 Extra Light" panose="000003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36" y="4724931"/>
            <a:ext cx="3465430" cy="1026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7899"/>
          <a:stretch/>
        </p:blipFill>
        <p:spPr>
          <a:xfrm>
            <a:off x="5288036" y="3035808"/>
            <a:ext cx="3474912" cy="1521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4782312" y="1770674"/>
            <a:ext cx="4370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09207" y="5994450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i="0" dirty="0" smtClean="0">
                <a:solidFill>
                  <a:srgbClr val="3B3A3C"/>
                </a:solidFill>
                <a:effectLst/>
                <a:latin typeface="Exo 2 Extra Light" panose="00000300000000000000" pitchFamily="2" charset="0"/>
              </a:rPr>
              <a:t>Efrat Vilenski</a:t>
            </a:r>
            <a:br>
              <a:rPr lang="en-US" sz="1600" b="1" i="0" dirty="0" smtClean="0">
                <a:solidFill>
                  <a:srgbClr val="3B3A3C"/>
                </a:solidFill>
                <a:effectLst/>
                <a:latin typeface="Exo 2 Extra Light" panose="00000300000000000000" pitchFamily="2" charset="0"/>
              </a:rPr>
            </a:br>
            <a:r>
              <a:rPr lang="en-US" sz="1600" b="1" i="0" dirty="0" smtClean="0">
                <a:solidFill>
                  <a:srgbClr val="3B3A3C"/>
                </a:solidFill>
                <a:effectLst/>
                <a:latin typeface="Exo 2 Extra Light" panose="00000300000000000000" pitchFamily="2" charset="0"/>
              </a:rPr>
              <a:t>Jonathan Rosenblatt</a:t>
            </a:r>
            <a:endParaRPr lang="en-US" sz="1600" dirty="0">
              <a:latin typeface="Exo 2 Extra 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 Extra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Efrat Vil</dc:creator>
  <cp:lastModifiedBy>Efrat Vil</cp:lastModifiedBy>
  <cp:revision>4</cp:revision>
  <dcterms:created xsi:type="dcterms:W3CDTF">2017-04-10T10:36:42Z</dcterms:created>
  <dcterms:modified xsi:type="dcterms:W3CDTF">2017-04-10T13:08:39Z</dcterms:modified>
</cp:coreProperties>
</file>