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 autoAdjust="0"/>
  </p:normalViewPr>
  <p:slideViewPr>
    <p:cSldViewPr>
      <p:cViewPr>
        <p:scale>
          <a:sx n="90" d="100"/>
          <a:sy n="90" d="100"/>
        </p:scale>
        <p:origin x="-7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4E5A-BD15-49EB-B4EE-E8467A1280FA}" type="datetimeFigureOut">
              <a:rPr lang="bg-BG" smtClean="0"/>
              <a:pPr/>
              <a:t>24.2.2015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772400" cy="1368152"/>
          </a:xfrm>
          <a:noFill/>
          <a:scene3d>
            <a:camera prst="perspectiveFront"/>
            <a:lightRig rig="freezing" dir="t">
              <a:rot lat="0" lon="0" rev="5640000"/>
            </a:lightRig>
          </a:scene3d>
          <a:sp3d>
            <a:bevelT prst="relaxedInset"/>
            <a:bevelB/>
          </a:sp3d>
        </p:spPr>
        <p:txBody>
          <a:bodyPr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itchFamily="34" charset="0"/>
              </a:rPr>
              <a:t>TEAM “</a:t>
            </a:r>
            <a:r>
              <a:rPr lang="en-US" sz="8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itchFamily="34" charset="0"/>
              </a:rPr>
              <a:t>Efreet</a:t>
            </a:r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itchFamily="34" charset="0"/>
              </a:rPr>
              <a:t>”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348880"/>
            <a:ext cx="6840760" cy="3433936"/>
          </a:xfrm>
        </p:spPr>
        <p:txBody>
          <a:bodyPr/>
          <a:lstStyle/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348880"/>
          <a:ext cx="6813376" cy="302433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13376"/>
              </a:tblGrid>
              <a:tr h="3024336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15616" y="2348880"/>
          <a:ext cx="6840760" cy="3460496"/>
        </p:xfrm>
        <a:graphic>
          <a:graphicData uri="http://schemas.openxmlformats.org/drawingml/2006/table">
            <a:tbl>
              <a:tblPr firstRow="1" bandRow="1">
                <a:effectLst>
                  <a:outerShdw blurRad="901700" dist="50800" dir="5400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3420380"/>
                <a:gridCol w="3420380"/>
              </a:tblGrid>
              <a:tr h="386842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Васил Сарандев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Wasilsarandev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868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Георги</a:t>
                      </a:r>
                      <a:r>
                        <a:rPr lang="bg-BG" baseline="0" dirty="0" smtClean="0">
                          <a:solidFill>
                            <a:schemeClr val="tx1"/>
                          </a:solidFill>
                        </a:rPr>
                        <a:t> Кермекчиев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jokerbg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86842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Георги</a:t>
                      </a:r>
                      <a:r>
                        <a:rPr lang="bg-BG" baseline="0" dirty="0" smtClean="0">
                          <a:solidFill>
                            <a:schemeClr val="tx1"/>
                          </a:solidFill>
                        </a:rPr>
                        <a:t> Петков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BladeScar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868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Даниел Карадалиев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Daniel_Karadali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86842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Емил Петков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petkov_e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868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Иван Иванов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Nafarfu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86842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Илиян</a:t>
                      </a:r>
                      <a:r>
                        <a:rPr lang="bg-BG" baseline="0" dirty="0" smtClean="0">
                          <a:solidFill>
                            <a:schemeClr val="tx1"/>
                          </a:solidFill>
                        </a:rPr>
                        <a:t> Атков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Ilian987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86842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Пламен Тодоров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plamenvt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2896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Христо Славов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h.slavov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23728" y="1484784"/>
            <a:ext cx="434330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Berlin Sans FB Demi" pitchFamily="34" charset="0"/>
              </a:rPr>
              <a:t>WELL-BALANCED TEAM OF ENTHUSIASTS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latin typeface="Berlin Sans FB Dem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Berlin Sans FB Demi" pitchFamily="34" charset="0"/>
              </a:rPr>
              <a:t>Objectives</a:t>
            </a:r>
            <a:endParaRPr lang="bg-BG" sz="5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Berlin Sans FB Demi" pitchFamily="34" charset="0"/>
              </a:rPr>
              <a:t>The project is a maze based console game and</a:t>
            </a:r>
          </a:p>
          <a:p>
            <a:pPr lvl="1" algn="just">
              <a:buNone/>
            </a:pPr>
            <a:r>
              <a:rPr lang="en-US" sz="2400" dirty="0" smtClean="0">
                <a:latin typeface="Berlin Sans FB Demi" pitchFamily="34" charset="0"/>
              </a:rPr>
              <a:t>the main objective of the game is to collect treasures</a:t>
            </a:r>
          </a:p>
          <a:p>
            <a:pPr lvl="1" algn="just">
              <a:buNone/>
            </a:pPr>
            <a:r>
              <a:rPr lang="en-US" sz="2400" dirty="0" smtClean="0">
                <a:latin typeface="Berlin Sans FB Demi" pitchFamily="34" charset="0"/>
              </a:rPr>
              <a:t>while you try to avoid getting caught by the angry</a:t>
            </a:r>
          </a:p>
          <a:p>
            <a:pPr lvl="1" algn="just">
              <a:buNone/>
            </a:pPr>
            <a:r>
              <a:rPr lang="en-US" sz="2400" dirty="0" smtClean="0">
                <a:latin typeface="Berlin Sans FB Demi" pitchFamily="34" charset="0"/>
              </a:rPr>
              <a:t>trainers.</a:t>
            </a:r>
          </a:p>
          <a:p>
            <a:pPr lvl="1" algn="just">
              <a:buNone/>
            </a:pPr>
            <a:r>
              <a:rPr lang="en-US" sz="2400" dirty="0" smtClean="0">
                <a:latin typeface="Berlin Sans FB Demi" pitchFamily="34" charset="0"/>
              </a:rPr>
              <a:t>	Every time you collect a treasure it spawns a new</a:t>
            </a:r>
          </a:p>
          <a:p>
            <a:pPr lvl="1" algn="just">
              <a:buNone/>
            </a:pPr>
            <a:r>
              <a:rPr lang="en-US" sz="2400" dirty="0" smtClean="0">
                <a:latin typeface="Berlin Sans FB Demi" pitchFamily="34" charset="0"/>
              </a:rPr>
              <a:t>one on a random location </a:t>
            </a:r>
            <a:r>
              <a:rPr lang="en-US" sz="2400" dirty="0" smtClean="0">
                <a:latin typeface="Berlin Sans FB Demi" pitchFamily="34" charset="0"/>
              </a:rPr>
              <a:t>across </a:t>
            </a:r>
            <a:r>
              <a:rPr lang="en-US" sz="2400" dirty="0" smtClean="0">
                <a:latin typeface="Berlin Sans FB Demi" pitchFamily="34" charset="0"/>
              </a:rPr>
              <a:t>the maze and when </a:t>
            </a:r>
          </a:p>
          <a:p>
            <a:pPr lvl="1" algn="just">
              <a:buNone/>
            </a:pPr>
            <a:r>
              <a:rPr lang="en-US" sz="2400" dirty="0" smtClean="0">
                <a:latin typeface="Berlin Sans FB Demi" pitchFamily="34" charset="0"/>
              </a:rPr>
              <a:t>you collect  </a:t>
            </a:r>
            <a:r>
              <a:rPr lang="en-US" sz="2400" dirty="0" smtClean="0">
                <a:latin typeface="Berlin Sans FB Demi" pitchFamily="34" charset="0"/>
              </a:rPr>
              <a:t>5 treasures, a BOSS FIGHT begins!</a:t>
            </a:r>
            <a:endParaRPr lang="bg-BG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Game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	</a:t>
            </a:r>
            <a:r>
              <a:rPr lang="en-US" sz="2400" dirty="0" smtClean="0">
                <a:latin typeface="Berlin Sans FB Demi" pitchFamily="34" charset="0"/>
              </a:rPr>
              <a:t>There are three mazes with different </a:t>
            </a:r>
            <a:r>
              <a:rPr lang="en-US" sz="2400" dirty="0" smtClean="0">
                <a:latin typeface="Berlin Sans FB Demi" pitchFamily="34" charset="0"/>
              </a:rPr>
              <a:t>sizes</a:t>
            </a:r>
            <a:endParaRPr lang="en-US" sz="2400" dirty="0" smtClean="0">
              <a:latin typeface="Berlin Sans FB Demi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Berlin Sans FB Demi" pitchFamily="34" charset="0"/>
              </a:rPr>
              <a:t>	The bots are changing direction every time </a:t>
            </a:r>
            <a:r>
              <a:rPr lang="en-US" sz="2400" dirty="0" smtClean="0">
                <a:latin typeface="Berlin Sans FB Demi" pitchFamily="34" charset="0"/>
              </a:rPr>
              <a:t>they</a:t>
            </a:r>
          </a:p>
          <a:p>
            <a:pPr lvl="1">
              <a:buNone/>
            </a:pPr>
            <a:r>
              <a:rPr lang="en-US" sz="2400" dirty="0" smtClean="0">
                <a:latin typeface="Berlin Sans FB Demi" pitchFamily="34" charset="0"/>
              </a:rPr>
              <a:t> </a:t>
            </a:r>
            <a:r>
              <a:rPr lang="en-US" sz="2400" dirty="0" smtClean="0">
                <a:latin typeface="Berlin Sans FB Demi" pitchFamily="34" charset="0"/>
              </a:rPr>
              <a:t>      </a:t>
            </a:r>
            <a:r>
              <a:rPr lang="en-US" sz="2400" dirty="0" smtClean="0">
                <a:latin typeface="Berlin Sans FB Demi" pitchFamily="34" charset="0"/>
              </a:rPr>
              <a:t>hit </a:t>
            </a:r>
            <a:r>
              <a:rPr lang="en-US" sz="2400" dirty="0" smtClean="0">
                <a:latin typeface="Berlin Sans FB Demi" pitchFamily="34" charset="0"/>
              </a:rPr>
              <a:t>an obstacle or another bot</a:t>
            </a:r>
            <a:r>
              <a:rPr lang="en-US" sz="2400" dirty="0" smtClean="0">
                <a:latin typeface="Berlin Sans FB Demi" pitchFamily="34" charset="0"/>
              </a:rPr>
              <a:t>.</a:t>
            </a:r>
            <a:endParaRPr lang="en-US" sz="2400" dirty="0" smtClean="0">
              <a:latin typeface="Berlin Sans FB Demi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Berlin Sans FB Demi" pitchFamily="34" charset="0"/>
              </a:rPr>
              <a:t>	The player has three lives and every time he hits</a:t>
            </a:r>
          </a:p>
          <a:p>
            <a:pPr lvl="1">
              <a:buNone/>
            </a:pPr>
            <a:r>
              <a:rPr lang="en-US" sz="2400" dirty="0" smtClean="0">
                <a:latin typeface="Berlin Sans FB Demi" pitchFamily="34" charset="0"/>
              </a:rPr>
              <a:t>       a </a:t>
            </a:r>
            <a:r>
              <a:rPr lang="en-US" sz="2400" dirty="0" err="1" smtClean="0">
                <a:latin typeface="Berlin Sans FB Demi" pitchFamily="34" charset="0"/>
              </a:rPr>
              <a:t>bot</a:t>
            </a:r>
            <a:r>
              <a:rPr lang="en-US" sz="2400" dirty="0" smtClean="0">
                <a:latin typeface="Berlin Sans FB Demi" pitchFamily="34" charset="0"/>
              </a:rPr>
              <a:t> </a:t>
            </a:r>
            <a:r>
              <a:rPr lang="en-US" sz="2400" dirty="0" smtClean="0">
                <a:latin typeface="Berlin Sans FB Demi" pitchFamily="34" charset="0"/>
              </a:rPr>
              <a:t>he must begin from starting position</a:t>
            </a:r>
            <a:r>
              <a:rPr lang="en-US" sz="2400" dirty="0" smtClean="0">
                <a:latin typeface="Berlin Sans FB Demi" pitchFamily="34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Berlin Sans FB Demi" pitchFamily="34" charset="0"/>
              </a:rPr>
              <a:t>	</a:t>
            </a:r>
            <a:r>
              <a:rPr lang="en-US" sz="2400" dirty="0" smtClean="0">
                <a:latin typeface="Berlin Sans FB Demi" pitchFamily="34" charset="0"/>
              </a:rPr>
              <a:t>There are ASCII Art intro screen – one at the start</a:t>
            </a:r>
          </a:p>
          <a:p>
            <a:pPr lvl="1">
              <a:buNone/>
            </a:pPr>
            <a:r>
              <a:rPr lang="en-US" sz="2400" dirty="0" smtClean="0">
                <a:latin typeface="Berlin Sans FB Demi" pitchFamily="34" charset="0"/>
              </a:rPr>
              <a:t>      o</a:t>
            </a:r>
            <a:r>
              <a:rPr lang="en-US" sz="2400" dirty="0" smtClean="0">
                <a:latin typeface="Berlin Sans FB Demi" pitchFamily="34" charset="0"/>
              </a:rPr>
              <a:t>f the game and one at the boss fight.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Berlin Sans FB Demi" pitchFamily="34" charset="0"/>
              </a:rPr>
              <a:t>	</a:t>
            </a:r>
            <a:r>
              <a:rPr lang="en-US" sz="2400" dirty="0" smtClean="0">
                <a:latin typeface="Berlin Sans FB Demi" pitchFamily="34" charset="0"/>
              </a:rPr>
              <a:t>Also there are originally designed audio samples and sounds </a:t>
            </a:r>
            <a:r>
              <a:rPr lang="en-US" sz="2400" dirty="0" smtClean="0">
                <a:latin typeface="Berlin Sans FB Demi" pitchFamily="34" charset="0"/>
              </a:rPr>
              <a:t>collection of good and strike with </a:t>
            </a:r>
            <a:r>
              <a:rPr lang="en-US" sz="2400" dirty="0" err="1" smtClean="0">
                <a:latin typeface="Berlin Sans FB Demi" pitchFamily="34" charset="0"/>
              </a:rPr>
              <a:t>bot</a:t>
            </a:r>
            <a:endParaRPr lang="bg-BG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Other ideas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Berlin Sans FB Demi" pitchFamily="34" charset="0"/>
              </a:rPr>
              <a:t> A possible alternative is using </a:t>
            </a:r>
            <a:r>
              <a:rPr lang="en-US" sz="2400" dirty="0" err="1" smtClean="0">
                <a:latin typeface="Berlin Sans FB Demi" pitchFamily="34" charset="0"/>
              </a:rPr>
              <a:t>Dijkstra's</a:t>
            </a:r>
            <a:r>
              <a:rPr lang="en-US" sz="2400" dirty="0" smtClean="0">
                <a:latin typeface="Berlin Sans FB Demi" pitchFamily="34" charset="0"/>
              </a:rPr>
              <a:t> algorithm on the bots to find the shortest way to reach the player</a:t>
            </a:r>
          </a:p>
          <a:p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60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TEAM “Efreet”</vt:lpstr>
      <vt:lpstr>Objectives</vt:lpstr>
      <vt:lpstr>Game Code</vt:lpstr>
      <vt:lpstr>Other ideas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“Efreet”</dc:title>
  <dc:creator>User</dc:creator>
  <cp:lastModifiedBy>User</cp:lastModifiedBy>
  <cp:revision>49</cp:revision>
  <dcterms:created xsi:type="dcterms:W3CDTF">2015-02-22T12:19:37Z</dcterms:created>
  <dcterms:modified xsi:type="dcterms:W3CDTF">2015-02-24T19:43:16Z</dcterms:modified>
</cp:coreProperties>
</file>