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4660" autoAdjust="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27.2.2015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27.2.2015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27.2.2015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27.2.2015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27.2.2015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27.2.2015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27.2.2015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27.2.2015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27.2.2015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27.2.2015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4E5A-BD15-49EB-B4EE-E8467A1280FA}" type="datetimeFigureOut">
              <a:rPr lang="bg-BG" smtClean="0"/>
              <a:pPr/>
              <a:t>27.2.2015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74E5A-BD15-49EB-B4EE-E8467A1280FA}" type="datetimeFigureOut">
              <a:rPr lang="bg-BG" smtClean="0"/>
              <a:pPr/>
              <a:t>27.2.2015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BA6D7-087B-41F8-A7E7-A6F0A93B17AA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620689"/>
            <a:ext cx="7772400" cy="1296144"/>
          </a:xfr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anchor="ctr" anchorCtr="0">
            <a:normAutofit fontScale="9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TEAM “</a:t>
            </a:r>
            <a:r>
              <a:rPr lang="en-US" sz="8000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Efreet</a:t>
            </a:r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”</a:t>
            </a:r>
            <a:endParaRPr lang="en-US" sz="80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2348880"/>
            <a:ext cx="6840760" cy="3433936"/>
          </a:xfrm>
        </p:spPr>
        <p:txBody>
          <a:bodyPr/>
          <a:lstStyle/>
          <a:p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5616" y="2348880"/>
          <a:ext cx="6813376" cy="3024336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813376"/>
              </a:tblGrid>
              <a:tr h="3024336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031290"/>
              </p:ext>
            </p:extLst>
          </p:nvPr>
        </p:nvGraphicFramePr>
        <p:xfrm>
          <a:off x="1115616" y="2348880"/>
          <a:ext cx="6840760" cy="3291840"/>
        </p:xfrm>
        <a:graphic>
          <a:graphicData uri="http://schemas.openxmlformats.org/drawingml/2006/table">
            <a:tbl>
              <a:tblPr firstRow="1" bandRow="1">
                <a:effectLst>
                  <a:outerShdw blurRad="901700" dist="50800" dir="5400000" algn="ctr" rotWithShape="0">
                    <a:srgbClr val="000000">
                      <a:alpha val="0"/>
                    </a:srgbClr>
                  </a:outerShdw>
                </a:effectLst>
                <a:tableStyleId>{5C22544A-7EE6-4342-B048-85BDC9FD1C3A}</a:tableStyleId>
              </a:tblPr>
              <a:tblGrid>
                <a:gridCol w="3420380"/>
                <a:gridCol w="3420380"/>
              </a:tblGrid>
              <a:tr h="304034"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/>
                          </a:solidFill>
                        </a:rPr>
                        <a:t>Васил Сарандев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Berlin Sans FB Demi" pitchFamily="34" charset="0"/>
                        </a:rPr>
                        <a:t>Wasilsarandev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304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="1" dirty="0" smtClean="0">
                          <a:solidFill>
                            <a:schemeClr val="tx1"/>
                          </a:solidFill>
                        </a:rPr>
                        <a:t>Георги</a:t>
                      </a:r>
                      <a:r>
                        <a:rPr lang="bg-BG" b="1" baseline="0" dirty="0" smtClean="0">
                          <a:solidFill>
                            <a:schemeClr val="tx1"/>
                          </a:solidFill>
                        </a:rPr>
                        <a:t> Кермекчиев</a:t>
                      </a:r>
                      <a:endParaRPr lang="bg-BG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Berlin Sans FB Demi" pitchFamily="34" charset="0"/>
                        </a:rPr>
                        <a:t>jokerbg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304034"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/>
                          </a:solidFill>
                        </a:rPr>
                        <a:t>Георги</a:t>
                      </a:r>
                      <a:r>
                        <a:rPr lang="bg-BG" b="1" baseline="0" dirty="0" smtClean="0">
                          <a:solidFill>
                            <a:schemeClr val="tx1"/>
                          </a:solidFill>
                        </a:rPr>
                        <a:t> Петков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Berlin Sans FB Demi" pitchFamily="34" charset="0"/>
                        </a:rPr>
                        <a:t>BladeScar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304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="1" dirty="0" smtClean="0">
                          <a:solidFill>
                            <a:schemeClr val="tx1"/>
                          </a:solidFill>
                        </a:rPr>
                        <a:t>Даниел Карадалиев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Berlin Sans FB Demi" pitchFamily="34" charset="0"/>
                        </a:rPr>
                        <a:t>Daniel_Karadali</a:t>
                      </a:r>
                      <a:endParaRPr lang="bg-BG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304034"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/>
                          </a:solidFill>
                        </a:rPr>
                        <a:t>Емил Петков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Berlin Sans FB Demi" pitchFamily="34" charset="0"/>
                        </a:rPr>
                        <a:t>petkov_e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304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="1" dirty="0" smtClean="0">
                          <a:solidFill>
                            <a:schemeClr val="tx1"/>
                          </a:solidFill>
                        </a:rPr>
                        <a:t>Иван Иванов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Berlin Sans FB Demi" pitchFamily="34" charset="0"/>
                        </a:rPr>
                        <a:t>Nafarfu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304034"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/>
                          </a:solidFill>
                        </a:rPr>
                        <a:t>Илиян</a:t>
                      </a:r>
                      <a:r>
                        <a:rPr lang="bg-BG" b="1" baseline="0" dirty="0" smtClean="0">
                          <a:solidFill>
                            <a:schemeClr val="tx1"/>
                          </a:solidFill>
                        </a:rPr>
                        <a:t> Атков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Berlin Sans FB Demi" pitchFamily="34" charset="0"/>
                        </a:rPr>
                        <a:t>Ilian987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304034"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/>
                          </a:solidFill>
                        </a:rPr>
                        <a:t>Пламен Тодоров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Berlin Sans FB Demi" pitchFamily="34" charset="0"/>
                        </a:rPr>
                        <a:t>plamenvt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304034">
                <a:tc>
                  <a:txBody>
                    <a:bodyPr/>
                    <a:lstStyle/>
                    <a:p>
                      <a:pPr algn="ctr"/>
                      <a:r>
                        <a:rPr lang="bg-BG" b="1" dirty="0" smtClean="0">
                          <a:solidFill>
                            <a:schemeClr val="tx1"/>
                          </a:solidFill>
                        </a:rPr>
                        <a:t>Христо Славов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Berlin Sans FB Demi" pitchFamily="34" charset="0"/>
                        </a:rPr>
                        <a:t>h.slavov</a:t>
                      </a:r>
                      <a:endParaRPr lang="bg-BG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99592" y="1772817"/>
            <a:ext cx="7272808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latin typeface="Berlin Sans FB Demi" pitchFamily="34" charset="0"/>
              </a:rPr>
              <a:t>WELL-BALANCED TEAM OF ENTHUSIASTS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latin typeface="Berlin Sans FB Demi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29208" y="601216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Berlin Sans FB Demi" pitchFamily="34" charset="0"/>
              </a:rPr>
              <a:t>Objectives</a:t>
            </a:r>
            <a:endParaRPr lang="bg-BG" sz="54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259632" y="1988840"/>
            <a:ext cx="6768752" cy="3456384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sz="2400" dirty="0" smtClean="0">
                <a:latin typeface="Berlin Sans FB Demi" pitchFamily="34" charset="0"/>
              </a:rPr>
              <a:t>The project is a maze-based console game and the main objective of the game is to collect treasures while you try to avoid getting caught by the angry trainers</a:t>
            </a:r>
          </a:p>
          <a:p>
            <a:pPr marL="0" lvl="1" indent="0" algn="just">
              <a:buNone/>
            </a:pPr>
            <a:endParaRPr lang="en-US" sz="2400" dirty="0" smtClean="0">
              <a:latin typeface="Berlin Sans FB Demi" pitchFamily="34" charset="0"/>
            </a:endParaRPr>
          </a:p>
          <a:p>
            <a:pPr marL="0" lvl="1" indent="0" algn="just">
              <a:buNone/>
            </a:pPr>
            <a:r>
              <a:rPr lang="en-US" sz="2400" dirty="0" smtClean="0">
                <a:latin typeface="Berlin Sans FB Demi" pitchFamily="34" charset="0"/>
              </a:rPr>
              <a:t>Every time you collect a treasure it spawns a new one on a random location across the maze</a:t>
            </a:r>
            <a:endParaRPr lang="bg-BG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Game Code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82544"/>
            <a:ext cx="7848872" cy="4525963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erlin Sans FB Demi" pitchFamily="34" charset="0"/>
              </a:rPr>
              <a:t>More than 20 methods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erlin Sans FB Demi" pitchFamily="34" charset="0"/>
              </a:rPr>
              <a:t>Three </a:t>
            </a:r>
            <a:r>
              <a:rPr lang="en-US" sz="2400" dirty="0" smtClean="0">
                <a:latin typeface="Berlin Sans FB Demi" pitchFamily="34" charset="0"/>
              </a:rPr>
              <a:t>mazes with different sizes and ASCII </a:t>
            </a:r>
            <a:r>
              <a:rPr lang="en-US" sz="2400" dirty="0">
                <a:latin typeface="Berlin Sans FB Demi" pitchFamily="34" charset="0"/>
              </a:rPr>
              <a:t>Art Intro and End </a:t>
            </a:r>
            <a:r>
              <a:rPr lang="en-US" sz="2400" dirty="0" smtClean="0">
                <a:latin typeface="Berlin Sans FB Demi" pitchFamily="34" charset="0"/>
              </a:rPr>
              <a:t>screens – external .TXT</a:t>
            </a:r>
            <a:endParaRPr lang="en-US" sz="2400" dirty="0">
              <a:latin typeface="Berlin Sans FB Demi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erlin Sans FB Demi" pitchFamily="34" charset="0"/>
              </a:rPr>
              <a:t>The nasty Trainers are changing direction every time they reach a </a:t>
            </a:r>
            <a:r>
              <a:rPr lang="en-US" sz="2400" dirty="0" smtClean="0">
                <a:latin typeface="Berlin Sans FB Demi" pitchFamily="34" charset="0"/>
              </a:rPr>
              <a:t>wall – collision detection</a:t>
            </a:r>
            <a:endParaRPr lang="en-US" sz="2400" dirty="0" smtClean="0">
              <a:latin typeface="Berlin Sans FB Demi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erlin Sans FB Demi" pitchFamily="34" charset="0"/>
              </a:rPr>
              <a:t>The player has three lives and every time he meets a Trainer he must begin from starting position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erlin Sans FB Demi" pitchFamily="34" charset="0"/>
              </a:rPr>
              <a:t>Audio support for key events – Intro, End, Treasure </a:t>
            </a:r>
            <a:r>
              <a:rPr lang="en-US" sz="2400" dirty="0" smtClean="0">
                <a:latin typeface="Berlin Sans FB Demi" pitchFamily="34" charset="0"/>
              </a:rPr>
              <a:t>collection and for </a:t>
            </a:r>
            <a:r>
              <a:rPr lang="en-US" sz="2400" dirty="0" smtClean="0">
                <a:latin typeface="Berlin Sans FB Demi" pitchFamily="34" charset="0"/>
              </a:rPr>
              <a:t>… being </a:t>
            </a:r>
            <a:r>
              <a:rPr lang="en-US" sz="2400" dirty="0" smtClean="0">
                <a:latin typeface="Berlin Sans FB Demi" pitchFamily="34" charset="0"/>
              </a:rPr>
              <a:t>caught </a:t>
            </a:r>
            <a:r>
              <a:rPr lang="en-US" sz="2400" dirty="0">
                <a:latin typeface="Berlin Sans FB Demi" pitchFamily="34" charset="0"/>
              </a:rPr>
              <a:t>by </a:t>
            </a:r>
            <a:r>
              <a:rPr lang="en-US" sz="2400" dirty="0" smtClean="0">
                <a:latin typeface="Berlin Sans FB Demi" pitchFamily="34" charset="0"/>
              </a:rPr>
              <a:t>Trainer</a:t>
            </a:r>
            <a:endParaRPr lang="bg-BG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204" y="692696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Other ideas / </a:t>
            </a:r>
            <a:r>
              <a:rPr lang="en-US" dirty="0" err="1" smtClean="0">
                <a:latin typeface="Berlin Sans FB Demi" pitchFamily="34" charset="0"/>
              </a:rPr>
              <a:t>ToDos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691680"/>
            <a:ext cx="6840760" cy="4065315"/>
          </a:xfrm>
        </p:spPr>
        <p:txBody>
          <a:bodyPr/>
          <a:lstStyle/>
          <a:p>
            <a:r>
              <a:rPr lang="en-US" sz="2400" dirty="0" smtClean="0">
                <a:latin typeface="Berlin Sans FB Demi" pitchFamily="34" charset="0"/>
              </a:rPr>
              <a:t>Implementation </a:t>
            </a:r>
            <a:r>
              <a:rPr lang="en-US" sz="2400" dirty="0">
                <a:latin typeface="Berlin Sans FB Demi" pitchFamily="34" charset="0"/>
              </a:rPr>
              <a:t>of </a:t>
            </a:r>
            <a:r>
              <a:rPr lang="en-US" sz="2400" dirty="0" err="1">
                <a:latin typeface="Berlin Sans FB Demi" pitchFamily="34" charset="0"/>
              </a:rPr>
              <a:t>Dijkstra's</a:t>
            </a:r>
            <a:r>
              <a:rPr lang="en-US" sz="2400" dirty="0">
                <a:latin typeface="Berlin Sans FB Demi" pitchFamily="34" charset="0"/>
              </a:rPr>
              <a:t> </a:t>
            </a:r>
            <a:r>
              <a:rPr lang="en-US" sz="2400" dirty="0" smtClean="0">
                <a:latin typeface="Berlin Sans FB Demi" pitchFamily="34" charset="0"/>
              </a:rPr>
              <a:t>algorithm on the bots to find the shortest way to reach the player – this will look like chasing game</a:t>
            </a:r>
          </a:p>
          <a:p>
            <a:endParaRPr lang="en-US" sz="2400" dirty="0">
              <a:latin typeface="Berlin Sans FB Demi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latin typeface="Berlin Sans FB Demi" pitchFamily="34" charset="0"/>
              </a:rPr>
              <a:t>Implementation of BOSS FIGHT, e.g. at every 5 </a:t>
            </a:r>
            <a:r>
              <a:rPr lang="en-US" sz="2400" dirty="0" smtClean="0">
                <a:latin typeface="Berlin Sans FB Demi" pitchFamily="34" charset="0"/>
              </a:rPr>
              <a:t>treasures:</a:t>
            </a:r>
          </a:p>
          <a:p>
            <a:pPr marL="742950" lvl="2" indent="-342900"/>
            <a:r>
              <a:rPr lang="en-US" dirty="0" smtClean="0">
                <a:latin typeface="Berlin Sans FB Demi" pitchFamily="34" charset="0"/>
              </a:rPr>
              <a:t>extra </a:t>
            </a:r>
            <a:r>
              <a:rPr lang="en-US" dirty="0">
                <a:latin typeface="Berlin Sans FB Demi" pitchFamily="34" charset="0"/>
              </a:rPr>
              <a:t>bots </a:t>
            </a:r>
            <a:r>
              <a:rPr lang="en-US" dirty="0" smtClean="0">
                <a:latin typeface="Berlin Sans FB Demi" pitchFamily="34" charset="0"/>
              </a:rPr>
              <a:t>appear</a:t>
            </a:r>
          </a:p>
          <a:p>
            <a:pPr marL="742950" lvl="2" indent="-342900"/>
            <a:r>
              <a:rPr lang="en-US" dirty="0">
                <a:latin typeface="Berlin Sans FB Demi" pitchFamily="34" charset="0"/>
              </a:rPr>
              <a:t>and / or </a:t>
            </a:r>
            <a:r>
              <a:rPr lang="en-US" dirty="0" smtClean="0">
                <a:latin typeface="Berlin Sans FB Demi" pitchFamily="34" charset="0"/>
              </a:rPr>
              <a:t>speed increases </a:t>
            </a:r>
          </a:p>
          <a:p>
            <a:pPr marL="742950" lvl="2" indent="-342900"/>
            <a:r>
              <a:rPr lang="en-US" dirty="0" smtClean="0">
                <a:latin typeface="Berlin Sans FB Demi" pitchFamily="34" charset="0"/>
              </a:rPr>
              <a:t>and / or </a:t>
            </a:r>
            <a:r>
              <a:rPr lang="en-US" dirty="0" err="1" smtClean="0">
                <a:latin typeface="Berlin Sans FB Demi" pitchFamily="34" charset="0"/>
              </a:rPr>
              <a:t>Dijkstra</a:t>
            </a:r>
            <a:r>
              <a:rPr lang="en-US" dirty="0" smtClean="0">
                <a:latin typeface="Berlin Sans FB Demi" pitchFamily="34" charset="0"/>
              </a:rPr>
              <a:t> chasing starts</a:t>
            </a:r>
            <a:endParaRPr lang="en-US" dirty="0">
              <a:latin typeface="Berlin Sans FB Demi" pitchFamily="34" charset="0"/>
            </a:endParaRPr>
          </a:p>
          <a:p>
            <a:endParaRPr lang="en-US" sz="2400" dirty="0">
              <a:latin typeface="Berlin Sans FB Demi" pitchFamily="34" charset="0"/>
            </a:endParaRPr>
          </a:p>
          <a:p>
            <a:endParaRPr lang="en-US" dirty="0" smtClean="0"/>
          </a:p>
          <a:p>
            <a:endParaRPr lang="bg-BG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</TotalTime>
  <Words>210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Berlin Sans FB Demi</vt:lpstr>
      <vt:lpstr>Calibri</vt:lpstr>
      <vt:lpstr>Office Theme</vt:lpstr>
      <vt:lpstr>TEAM “Efreet”</vt:lpstr>
      <vt:lpstr>Objectives</vt:lpstr>
      <vt:lpstr>Game Code</vt:lpstr>
      <vt:lpstr>Other ideas / ToDos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“Efreet”</dc:title>
  <dc:creator>User</dc:creator>
  <cp:lastModifiedBy>Georgi Kermekchiev</cp:lastModifiedBy>
  <cp:revision>53</cp:revision>
  <dcterms:created xsi:type="dcterms:W3CDTF">2015-02-22T12:19:37Z</dcterms:created>
  <dcterms:modified xsi:type="dcterms:W3CDTF">2015-02-27T21:42:21Z</dcterms:modified>
</cp:coreProperties>
</file>