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9B5CA8-EDF3-4D04-88C2-DA5513771264}" v="25" dt="2024-01-05T02:55:24.0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7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oline Azeufack" userId="0d235090a0479cba" providerId="LiveId" clId="{039B5CA8-EDF3-4D04-88C2-DA5513771264}"/>
    <pc:docChg chg="undo custSel addSld delSld modSld">
      <pc:chgData name="caroline Azeufack" userId="0d235090a0479cba" providerId="LiveId" clId="{039B5CA8-EDF3-4D04-88C2-DA5513771264}" dt="2024-01-05T03:00:50.568" v="5794" actId="26606"/>
      <pc:docMkLst>
        <pc:docMk/>
      </pc:docMkLst>
      <pc:sldChg chg="modSp mod">
        <pc:chgData name="caroline Azeufack" userId="0d235090a0479cba" providerId="LiveId" clId="{039B5CA8-EDF3-4D04-88C2-DA5513771264}" dt="2024-01-05T02:36:53.480" v="4692" actId="255"/>
        <pc:sldMkLst>
          <pc:docMk/>
          <pc:sldMk cId="4143760490" sldId="257"/>
        </pc:sldMkLst>
        <pc:spChg chg="mod">
          <ac:chgData name="caroline Azeufack" userId="0d235090a0479cba" providerId="LiveId" clId="{039B5CA8-EDF3-4D04-88C2-DA5513771264}" dt="2024-01-05T02:36:53.480" v="4692" actId="255"/>
          <ac:spMkLst>
            <pc:docMk/>
            <pc:sldMk cId="4143760490" sldId="257"/>
            <ac:spMk id="3" creationId="{A216A1E1-5B3A-8400-88EB-DD8758DF7940}"/>
          </ac:spMkLst>
        </pc:spChg>
      </pc:sldChg>
      <pc:sldChg chg="modSp new del mod">
        <pc:chgData name="caroline Azeufack" userId="0d235090a0479cba" providerId="LiveId" clId="{039B5CA8-EDF3-4D04-88C2-DA5513771264}" dt="2024-01-04T03:22:02.824" v="442" actId="2696"/>
        <pc:sldMkLst>
          <pc:docMk/>
          <pc:sldMk cId="4258180210" sldId="258"/>
        </pc:sldMkLst>
        <pc:spChg chg="mod">
          <ac:chgData name="caroline Azeufack" userId="0d235090a0479cba" providerId="LiveId" clId="{039B5CA8-EDF3-4D04-88C2-DA5513771264}" dt="2024-01-04T03:19:17.707" v="114" actId="20577"/>
          <ac:spMkLst>
            <pc:docMk/>
            <pc:sldMk cId="4258180210" sldId="258"/>
            <ac:spMk id="2" creationId="{9E41B73C-BEFB-9D47-7570-74F076755761}"/>
          </ac:spMkLst>
        </pc:spChg>
        <pc:spChg chg="mod">
          <ac:chgData name="caroline Azeufack" userId="0d235090a0479cba" providerId="LiveId" clId="{039B5CA8-EDF3-4D04-88C2-DA5513771264}" dt="2024-01-04T03:21:35.305" v="388" actId="21"/>
          <ac:spMkLst>
            <pc:docMk/>
            <pc:sldMk cId="4258180210" sldId="258"/>
            <ac:spMk id="3" creationId="{D320937F-6C16-4777-71FA-01EF0CFCB12F}"/>
          </ac:spMkLst>
        </pc:spChg>
      </pc:sldChg>
      <pc:sldChg chg="modSp new mod">
        <pc:chgData name="caroline Azeufack" userId="0d235090a0479cba" providerId="LiveId" clId="{039B5CA8-EDF3-4D04-88C2-DA5513771264}" dt="2024-01-04T03:50:31.475" v="1770" actId="255"/>
        <pc:sldMkLst>
          <pc:docMk/>
          <pc:sldMk cId="1204742980" sldId="259"/>
        </pc:sldMkLst>
        <pc:spChg chg="mod">
          <ac:chgData name="caroline Azeufack" userId="0d235090a0479cba" providerId="LiveId" clId="{039B5CA8-EDF3-4D04-88C2-DA5513771264}" dt="2024-01-04T03:21:30.471" v="387" actId="20577"/>
          <ac:spMkLst>
            <pc:docMk/>
            <pc:sldMk cId="1204742980" sldId="259"/>
            <ac:spMk id="2" creationId="{4F43E5A6-29E1-4923-F368-CD1AC7B9CA8B}"/>
          </ac:spMkLst>
        </pc:spChg>
        <pc:spChg chg="mod">
          <ac:chgData name="caroline Azeufack" userId="0d235090a0479cba" providerId="LiveId" clId="{039B5CA8-EDF3-4D04-88C2-DA5513771264}" dt="2024-01-04T03:50:31.475" v="1770" actId="255"/>
          <ac:spMkLst>
            <pc:docMk/>
            <pc:sldMk cId="1204742980" sldId="259"/>
            <ac:spMk id="3" creationId="{A9059F3F-A44E-E1BB-26EA-53E814B3AFBD}"/>
          </ac:spMkLst>
        </pc:spChg>
      </pc:sldChg>
      <pc:sldChg chg="addSp modSp new mod">
        <pc:chgData name="caroline Azeufack" userId="0d235090a0479cba" providerId="LiveId" clId="{039B5CA8-EDF3-4D04-88C2-DA5513771264}" dt="2024-01-05T01:20:29.345" v="2253" actId="20577"/>
        <pc:sldMkLst>
          <pc:docMk/>
          <pc:sldMk cId="2131900140" sldId="260"/>
        </pc:sldMkLst>
        <pc:spChg chg="mod">
          <ac:chgData name="caroline Azeufack" userId="0d235090a0479cba" providerId="LiveId" clId="{039B5CA8-EDF3-4D04-88C2-DA5513771264}" dt="2024-01-04T03:30:52.342" v="984" actId="313"/>
          <ac:spMkLst>
            <pc:docMk/>
            <pc:sldMk cId="2131900140" sldId="260"/>
            <ac:spMk id="2" creationId="{4ADE7DB5-7314-CC50-285F-7334A0060AC4}"/>
          </ac:spMkLst>
        </pc:spChg>
        <pc:spChg chg="mod">
          <ac:chgData name="caroline Azeufack" userId="0d235090a0479cba" providerId="LiveId" clId="{039B5CA8-EDF3-4D04-88C2-DA5513771264}" dt="2024-01-04T03:50:36.493" v="1771" actId="255"/>
          <ac:spMkLst>
            <pc:docMk/>
            <pc:sldMk cId="2131900140" sldId="260"/>
            <ac:spMk id="3" creationId="{FDDE48AC-C1B4-E949-87F8-494152C16CF0}"/>
          </ac:spMkLst>
        </pc:spChg>
        <pc:graphicFrameChg chg="add mod modGraphic">
          <ac:chgData name="caroline Azeufack" userId="0d235090a0479cba" providerId="LiveId" clId="{039B5CA8-EDF3-4D04-88C2-DA5513771264}" dt="2024-01-05T01:20:29.345" v="2253" actId="20577"/>
          <ac:graphicFrameMkLst>
            <pc:docMk/>
            <pc:sldMk cId="2131900140" sldId="260"/>
            <ac:graphicFrameMk id="4" creationId="{3D6F3702-8DF7-A1E8-F9D7-C61971166CF9}"/>
          </ac:graphicFrameMkLst>
        </pc:graphicFrameChg>
      </pc:sldChg>
      <pc:sldChg chg="addSp delSp modSp new mod modShow">
        <pc:chgData name="caroline Azeufack" userId="0d235090a0479cba" providerId="LiveId" clId="{039B5CA8-EDF3-4D04-88C2-DA5513771264}" dt="2024-01-05T01:20:12.386" v="2252" actId="729"/>
        <pc:sldMkLst>
          <pc:docMk/>
          <pc:sldMk cId="1572894269" sldId="261"/>
        </pc:sldMkLst>
        <pc:spChg chg="add del mod">
          <ac:chgData name="caroline Azeufack" userId="0d235090a0479cba" providerId="LiveId" clId="{039B5CA8-EDF3-4D04-88C2-DA5513771264}" dt="2024-01-05T01:19:06.557" v="2244" actId="478"/>
          <ac:spMkLst>
            <pc:docMk/>
            <pc:sldMk cId="1572894269" sldId="261"/>
            <ac:spMk id="2" creationId="{65FE8039-4AAB-7922-BEE2-1DC179D89881}"/>
          </ac:spMkLst>
        </pc:spChg>
        <pc:spChg chg="add mod">
          <ac:chgData name="caroline Azeufack" userId="0d235090a0479cba" providerId="LiveId" clId="{039B5CA8-EDF3-4D04-88C2-DA5513771264}" dt="2024-01-04T03:58:44.360" v="1906" actId="14100"/>
          <ac:spMkLst>
            <pc:docMk/>
            <pc:sldMk cId="1572894269" sldId="261"/>
            <ac:spMk id="3" creationId="{D93074AC-D576-97A8-B000-F0DCD32D9B37}"/>
          </ac:spMkLst>
        </pc:spChg>
        <pc:spChg chg="add mod">
          <ac:chgData name="caroline Azeufack" userId="0d235090a0479cba" providerId="LiveId" clId="{039B5CA8-EDF3-4D04-88C2-DA5513771264}" dt="2024-01-04T04:06:23.729" v="2082" actId="207"/>
          <ac:spMkLst>
            <pc:docMk/>
            <pc:sldMk cId="1572894269" sldId="261"/>
            <ac:spMk id="4" creationId="{2DD17E0A-D1CE-ED0B-82C0-12BFB2FAF3DD}"/>
          </ac:spMkLst>
        </pc:spChg>
        <pc:spChg chg="add mod">
          <ac:chgData name="caroline Azeufack" userId="0d235090a0479cba" providerId="LiveId" clId="{039B5CA8-EDF3-4D04-88C2-DA5513771264}" dt="2024-01-04T04:06:34.477" v="2084" actId="14100"/>
          <ac:spMkLst>
            <pc:docMk/>
            <pc:sldMk cId="1572894269" sldId="261"/>
            <ac:spMk id="5" creationId="{8C8E8611-37DB-0C58-8B3A-9806C91FE36D}"/>
          </ac:spMkLst>
        </pc:spChg>
        <pc:spChg chg="mod">
          <ac:chgData name="caroline Azeufack" userId="0d235090a0479cba" providerId="LiveId" clId="{039B5CA8-EDF3-4D04-88C2-DA5513771264}" dt="2024-01-04T03:57:12.380" v="1863" actId="121"/>
          <ac:spMkLst>
            <pc:docMk/>
            <pc:sldMk cId="1572894269" sldId="261"/>
            <ac:spMk id="8" creationId="{38945CC0-4961-E458-426C-88670C841B6F}"/>
          </ac:spMkLst>
        </pc:spChg>
        <pc:spChg chg="add mod">
          <ac:chgData name="caroline Azeufack" userId="0d235090a0479cba" providerId="LiveId" clId="{039B5CA8-EDF3-4D04-88C2-DA5513771264}" dt="2024-01-04T04:06:17.207" v="2081" actId="14100"/>
          <ac:spMkLst>
            <pc:docMk/>
            <pc:sldMk cId="1572894269" sldId="261"/>
            <ac:spMk id="10" creationId="{4A5D5FC9-CF08-9068-D395-3AD180718694}"/>
          </ac:spMkLst>
        </pc:spChg>
        <pc:spChg chg="add mod">
          <ac:chgData name="caroline Azeufack" userId="0d235090a0479cba" providerId="LiveId" clId="{039B5CA8-EDF3-4D04-88C2-DA5513771264}" dt="2024-01-04T04:05:52.116" v="2076" actId="255"/>
          <ac:spMkLst>
            <pc:docMk/>
            <pc:sldMk cId="1572894269" sldId="261"/>
            <ac:spMk id="13" creationId="{4E679CC8-348E-8400-B7B1-6B3EEDE7DAB6}"/>
          </ac:spMkLst>
        </pc:spChg>
        <pc:spChg chg="add mod">
          <ac:chgData name="caroline Azeufack" userId="0d235090a0479cba" providerId="LiveId" clId="{039B5CA8-EDF3-4D04-88C2-DA5513771264}" dt="2024-01-04T03:53:25.060" v="1773"/>
          <ac:spMkLst>
            <pc:docMk/>
            <pc:sldMk cId="1572894269" sldId="261"/>
            <ac:spMk id="15" creationId="{192E1009-3E1D-4AE0-ADC2-02D2029B37B4}"/>
          </ac:spMkLst>
        </pc:spChg>
        <pc:spChg chg="add mod">
          <ac:chgData name="caroline Azeufack" userId="0d235090a0479cba" providerId="LiveId" clId="{039B5CA8-EDF3-4D04-88C2-DA5513771264}" dt="2024-01-04T03:53:25.060" v="1773"/>
          <ac:spMkLst>
            <pc:docMk/>
            <pc:sldMk cId="1572894269" sldId="261"/>
            <ac:spMk id="17" creationId="{DD235014-EC4D-45D6-55D2-7D7F49B24747}"/>
          </ac:spMkLst>
        </pc:spChg>
        <pc:spChg chg="add mod">
          <ac:chgData name="caroline Azeufack" userId="0d235090a0479cba" providerId="LiveId" clId="{039B5CA8-EDF3-4D04-88C2-DA5513771264}" dt="2024-01-04T04:05:39.575" v="2072" actId="255"/>
          <ac:spMkLst>
            <pc:docMk/>
            <pc:sldMk cId="1572894269" sldId="261"/>
            <ac:spMk id="19" creationId="{56D93608-FBF5-2EEF-F9EC-03C6C77FD704}"/>
          </ac:spMkLst>
        </pc:spChg>
        <pc:spChg chg="add mod">
          <ac:chgData name="caroline Azeufack" userId="0d235090a0479cba" providerId="LiveId" clId="{039B5CA8-EDF3-4D04-88C2-DA5513771264}" dt="2024-01-04T04:08:52.976" v="2175" actId="1076"/>
          <ac:spMkLst>
            <pc:docMk/>
            <pc:sldMk cId="1572894269" sldId="261"/>
            <ac:spMk id="20" creationId="{E27C846B-9537-DBE8-B1F3-7D44597EBB03}"/>
          </ac:spMkLst>
        </pc:spChg>
        <pc:spChg chg="mod">
          <ac:chgData name="caroline Azeufack" userId="0d235090a0479cba" providerId="LiveId" clId="{039B5CA8-EDF3-4D04-88C2-DA5513771264}" dt="2024-01-04T04:02:37.553" v="2046" actId="20577"/>
          <ac:spMkLst>
            <pc:docMk/>
            <pc:sldMk cId="1572894269" sldId="261"/>
            <ac:spMk id="25" creationId="{DAF861A1-7454-F9CE-E883-F0CFC7983501}"/>
          </ac:spMkLst>
        </pc:spChg>
        <pc:spChg chg="add mod">
          <ac:chgData name="caroline Azeufack" userId="0d235090a0479cba" providerId="LiveId" clId="{039B5CA8-EDF3-4D04-88C2-DA5513771264}" dt="2024-01-04T04:06:31.118" v="2083" actId="20577"/>
          <ac:spMkLst>
            <pc:docMk/>
            <pc:sldMk cId="1572894269" sldId="261"/>
            <ac:spMk id="26" creationId="{2A82132D-37C3-1C1C-5B7C-6156F57A3339}"/>
          </ac:spMkLst>
        </pc:spChg>
        <pc:spChg chg="add mod">
          <ac:chgData name="caroline Azeufack" userId="0d235090a0479cba" providerId="LiveId" clId="{039B5CA8-EDF3-4D04-88C2-DA5513771264}" dt="2024-01-04T04:03:15.366" v="2049" actId="1076"/>
          <ac:spMkLst>
            <pc:docMk/>
            <pc:sldMk cId="1572894269" sldId="261"/>
            <ac:spMk id="27" creationId="{5D19E153-BDE2-6983-A6D1-4AAFB048143A}"/>
          </ac:spMkLst>
        </pc:spChg>
        <pc:spChg chg="add mod">
          <ac:chgData name="caroline Azeufack" userId="0d235090a0479cba" providerId="LiveId" clId="{039B5CA8-EDF3-4D04-88C2-DA5513771264}" dt="2024-01-04T03:53:25.060" v="1773"/>
          <ac:spMkLst>
            <pc:docMk/>
            <pc:sldMk cId="1572894269" sldId="261"/>
            <ac:spMk id="28" creationId="{F43BFF78-F480-15D4-E7EF-73C265B11879}"/>
          </ac:spMkLst>
        </pc:spChg>
        <pc:spChg chg="add mod">
          <ac:chgData name="caroline Azeufack" userId="0d235090a0479cba" providerId="LiveId" clId="{039B5CA8-EDF3-4D04-88C2-DA5513771264}" dt="2024-01-04T03:53:25.060" v="1773"/>
          <ac:spMkLst>
            <pc:docMk/>
            <pc:sldMk cId="1572894269" sldId="261"/>
            <ac:spMk id="29" creationId="{45930845-1EE0-895B-C564-21DD7DE89BEB}"/>
          </ac:spMkLst>
        </pc:spChg>
        <pc:spChg chg="add del mod topLvl">
          <ac:chgData name="caroline Azeufack" userId="0d235090a0479cba" providerId="LiveId" clId="{039B5CA8-EDF3-4D04-88C2-DA5513771264}" dt="2024-01-04T04:05:32.426" v="2070" actId="478"/>
          <ac:spMkLst>
            <pc:docMk/>
            <pc:sldMk cId="1572894269" sldId="261"/>
            <ac:spMk id="31" creationId="{ED277AC3-19BB-6F6A-77B2-BEDD76650BF2}"/>
          </ac:spMkLst>
        </pc:spChg>
        <pc:spChg chg="del mod topLvl">
          <ac:chgData name="caroline Azeufack" userId="0d235090a0479cba" providerId="LiveId" clId="{039B5CA8-EDF3-4D04-88C2-DA5513771264}" dt="2024-01-04T04:05:34.584" v="2071" actId="478"/>
          <ac:spMkLst>
            <pc:docMk/>
            <pc:sldMk cId="1572894269" sldId="261"/>
            <ac:spMk id="32" creationId="{8ABE2DD7-4A75-A186-B5D8-202CAF93DCCB}"/>
          </ac:spMkLst>
        </pc:spChg>
        <pc:spChg chg="del mod topLvl">
          <ac:chgData name="caroline Azeufack" userId="0d235090a0479cba" providerId="LiveId" clId="{039B5CA8-EDF3-4D04-88C2-DA5513771264}" dt="2024-01-04T04:05:30.441" v="2069" actId="478"/>
          <ac:spMkLst>
            <pc:docMk/>
            <pc:sldMk cId="1572894269" sldId="261"/>
            <ac:spMk id="33" creationId="{EF565A32-6CBA-BFC0-5ED4-12AFD3ADCFD4}"/>
          </ac:spMkLst>
        </pc:spChg>
        <pc:spChg chg="del mod topLvl">
          <ac:chgData name="caroline Azeufack" userId="0d235090a0479cba" providerId="LiveId" clId="{039B5CA8-EDF3-4D04-88C2-DA5513771264}" dt="2024-01-04T04:05:30.441" v="2069" actId="478"/>
          <ac:spMkLst>
            <pc:docMk/>
            <pc:sldMk cId="1572894269" sldId="261"/>
            <ac:spMk id="34" creationId="{3066838D-5A2A-D18C-8B8C-30AA6BEF9FE3}"/>
          </ac:spMkLst>
        </pc:spChg>
        <pc:spChg chg="del mod topLvl">
          <ac:chgData name="caroline Azeufack" userId="0d235090a0479cba" providerId="LiveId" clId="{039B5CA8-EDF3-4D04-88C2-DA5513771264}" dt="2024-01-04T04:05:30.441" v="2069" actId="478"/>
          <ac:spMkLst>
            <pc:docMk/>
            <pc:sldMk cId="1572894269" sldId="261"/>
            <ac:spMk id="35" creationId="{5995152E-4BEE-C5FB-912E-07DE7F4CF71E}"/>
          </ac:spMkLst>
        </pc:spChg>
        <pc:spChg chg="del mod topLvl">
          <ac:chgData name="caroline Azeufack" userId="0d235090a0479cba" providerId="LiveId" clId="{039B5CA8-EDF3-4D04-88C2-DA5513771264}" dt="2024-01-04T04:05:30.441" v="2069" actId="478"/>
          <ac:spMkLst>
            <pc:docMk/>
            <pc:sldMk cId="1572894269" sldId="261"/>
            <ac:spMk id="36" creationId="{0CD26C79-145A-20B8-93A0-0998C87C997E}"/>
          </ac:spMkLst>
        </pc:spChg>
        <pc:spChg chg="del mod topLvl">
          <ac:chgData name="caroline Azeufack" userId="0d235090a0479cba" providerId="LiveId" clId="{039B5CA8-EDF3-4D04-88C2-DA5513771264}" dt="2024-01-04T04:05:30.441" v="2069" actId="478"/>
          <ac:spMkLst>
            <pc:docMk/>
            <pc:sldMk cId="1572894269" sldId="261"/>
            <ac:spMk id="38" creationId="{63BFEF66-2522-95E7-20A0-BF2AE2E1737F}"/>
          </ac:spMkLst>
        </pc:spChg>
        <pc:spChg chg="del mod topLvl">
          <ac:chgData name="caroline Azeufack" userId="0d235090a0479cba" providerId="LiveId" clId="{039B5CA8-EDF3-4D04-88C2-DA5513771264}" dt="2024-01-04T04:05:30.441" v="2069" actId="478"/>
          <ac:spMkLst>
            <pc:docMk/>
            <pc:sldMk cId="1572894269" sldId="261"/>
            <ac:spMk id="39" creationId="{0BDB9E0E-727D-D1C9-D7FB-1AEFAB5084AD}"/>
          </ac:spMkLst>
        </pc:spChg>
        <pc:spChg chg="del mod topLvl">
          <ac:chgData name="caroline Azeufack" userId="0d235090a0479cba" providerId="LiveId" clId="{039B5CA8-EDF3-4D04-88C2-DA5513771264}" dt="2024-01-04T04:05:30.441" v="2069" actId="478"/>
          <ac:spMkLst>
            <pc:docMk/>
            <pc:sldMk cId="1572894269" sldId="261"/>
            <ac:spMk id="40" creationId="{1C03E418-6165-97EA-FA6E-3B9CAC9D2F90}"/>
          </ac:spMkLst>
        </pc:spChg>
        <pc:spChg chg="del mod topLvl">
          <ac:chgData name="caroline Azeufack" userId="0d235090a0479cba" providerId="LiveId" clId="{039B5CA8-EDF3-4D04-88C2-DA5513771264}" dt="2024-01-04T04:05:30.441" v="2069" actId="478"/>
          <ac:spMkLst>
            <pc:docMk/>
            <pc:sldMk cId="1572894269" sldId="261"/>
            <ac:spMk id="41" creationId="{39D30847-AF2A-1A3B-715E-DA28D18C0865}"/>
          </ac:spMkLst>
        </pc:spChg>
        <pc:spChg chg="del mod topLvl">
          <ac:chgData name="caroline Azeufack" userId="0d235090a0479cba" providerId="LiveId" clId="{039B5CA8-EDF3-4D04-88C2-DA5513771264}" dt="2024-01-04T04:05:30.441" v="2069" actId="478"/>
          <ac:spMkLst>
            <pc:docMk/>
            <pc:sldMk cId="1572894269" sldId="261"/>
            <ac:spMk id="42" creationId="{9F0C0603-6EA0-72A0-9ED2-51485D95CD7D}"/>
          </ac:spMkLst>
        </pc:spChg>
        <pc:spChg chg="del mod topLvl">
          <ac:chgData name="caroline Azeufack" userId="0d235090a0479cba" providerId="LiveId" clId="{039B5CA8-EDF3-4D04-88C2-DA5513771264}" dt="2024-01-04T04:05:30.441" v="2069" actId="478"/>
          <ac:spMkLst>
            <pc:docMk/>
            <pc:sldMk cId="1572894269" sldId="261"/>
            <ac:spMk id="43" creationId="{5FD08DF0-F6AF-8E5A-30EB-42C11982899D}"/>
          </ac:spMkLst>
        </pc:spChg>
        <pc:spChg chg="del mod topLvl">
          <ac:chgData name="caroline Azeufack" userId="0d235090a0479cba" providerId="LiveId" clId="{039B5CA8-EDF3-4D04-88C2-DA5513771264}" dt="2024-01-04T04:05:30.441" v="2069" actId="478"/>
          <ac:spMkLst>
            <pc:docMk/>
            <pc:sldMk cId="1572894269" sldId="261"/>
            <ac:spMk id="44" creationId="{7687B428-7673-43C7-FC53-4CA3FE967265}"/>
          </ac:spMkLst>
        </pc:spChg>
        <pc:spChg chg="del mod topLvl">
          <ac:chgData name="caroline Azeufack" userId="0d235090a0479cba" providerId="LiveId" clId="{039B5CA8-EDF3-4D04-88C2-DA5513771264}" dt="2024-01-04T04:05:30.441" v="2069" actId="478"/>
          <ac:spMkLst>
            <pc:docMk/>
            <pc:sldMk cId="1572894269" sldId="261"/>
            <ac:spMk id="45" creationId="{4F6421D5-FE99-FCC0-ED85-731BFF214CB3}"/>
          </ac:spMkLst>
        </pc:spChg>
        <pc:spChg chg="del mod topLvl">
          <ac:chgData name="caroline Azeufack" userId="0d235090a0479cba" providerId="LiveId" clId="{039B5CA8-EDF3-4D04-88C2-DA5513771264}" dt="2024-01-04T04:05:30.441" v="2069" actId="478"/>
          <ac:spMkLst>
            <pc:docMk/>
            <pc:sldMk cId="1572894269" sldId="261"/>
            <ac:spMk id="46" creationId="{6B9555CD-D701-2D65-D4F5-5EB4D9BFA34F}"/>
          </ac:spMkLst>
        </pc:spChg>
        <pc:spChg chg="del mod topLvl">
          <ac:chgData name="caroline Azeufack" userId="0d235090a0479cba" providerId="LiveId" clId="{039B5CA8-EDF3-4D04-88C2-DA5513771264}" dt="2024-01-04T04:05:30.441" v="2069" actId="478"/>
          <ac:spMkLst>
            <pc:docMk/>
            <pc:sldMk cId="1572894269" sldId="261"/>
            <ac:spMk id="47" creationId="{9A31C67F-2DD8-B777-2F03-EED91138FDDD}"/>
          </ac:spMkLst>
        </pc:spChg>
        <pc:spChg chg="mod topLvl">
          <ac:chgData name="caroline Azeufack" userId="0d235090a0479cba" providerId="LiveId" clId="{039B5CA8-EDF3-4D04-88C2-DA5513771264}" dt="2024-01-04T04:06:51.008" v="2087" actId="164"/>
          <ac:spMkLst>
            <pc:docMk/>
            <pc:sldMk cId="1572894269" sldId="261"/>
            <ac:spMk id="48" creationId="{66E04135-5A08-4721-8D25-5C8A86707C18}"/>
          </ac:spMkLst>
        </pc:spChg>
        <pc:spChg chg="mod topLvl">
          <ac:chgData name="caroline Azeufack" userId="0d235090a0479cba" providerId="LiveId" clId="{039B5CA8-EDF3-4D04-88C2-DA5513771264}" dt="2024-01-05T01:18:47.738" v="2240" actId="20577"/>
          <ac:spMkLst>
            <pc:docMk/>
            <pc:sldMk cId="1572894269" sldId="261"/>
            <ac:spMk id="49" creationId="{EF51F991-9B9B-E99D-0E89-45246F1243ED}"/>
          </ac:spMkLst>
        </pc:spChg>
        <pc:grpChg chg="add mod">
          <ac:chgData name="caroline Azeufack" userId="0d235090a0479cba" providerId="LiveId" clId="{039B5CA8-EDF3-4D04-88C2-DA5513771264}" dt="2024-01-04T03:58:21.144" v="1903" actId="1076"/>
          <ac:grpSpMkLst>
            <pc:docMk/>
            <pc:sldMk cId="1572894269" sldId="261"/>
            <ac:grpSpMk id="6" creationId="{1D9854D0-0285-975F-34A3-34F4AD3E556F}"/>
          </ac:grpSpMkLst>
        </pc:grpChg>
        <pc:grpChg chg="add mod">
          <ac:chgData name="caroline Azeufack" userId="0d235090a0479cba" providerId="LiveId" clId="{039B5CA8-EDF3-4D04-88C2-DA5513771264}" dt="2024-01-04T03:58:37.443" v="1905" actId="14100"/>
          <ac:grpSpMkLst>
            <pc:docMk/>
            <pc:sldMk cId="1572894269" sldId="261"/>
            <ac:grpSpMk id="23" creationId="{81805216-2AFC-D389-C929-33C6BEE1F37E}"/>
          </ac:grpSpMkLst>
        </pc:grpChg>
        <pc:grpChg chg="add del mod">
          <ac:chgData name="caroline Azeufack" userId="0d235090a0479cba" providerId="LiveId" clId="{039B5CA8-EDF3-4D04-88C2-DA5513771264}" dt="2024-01-04T04:05:20.101" v="2068" actId="165"/>
          <ac:grpSpMkLst>
            <pc:docMk/>
            <pc:sldMk cId="1572894269" sldId="261"/>
            <ac:grpSpMk id="30" creationId="{70A6F94F-5341-2F45-06CA-326B62A4E16A}"/>
          </ac:grpSpMkLst>
        </pc:grpChg>
        <pc:grpChg chg="add mod">
          <ac:chgData name="caroline Azeufack" userId="0d235090a0479cba" providerId="LiveId" clId="{039B5CA8-EDF3-4D04-88C2-DA5513771264}" dt="2024-01-04T04:08:11.562" v="2168" actId="14100"/>
          <ac:grpSpMkLst>
            <pc:docMk/>
            <pc:sldMk cId="1572894269" sldId="261"/>
            <ac:grpSpMk id="58" creationId="{3776B3EC-3B43-06BA-411A-E21B3758F85F}"/>
          </ac:grpSpMkLst>
        </pc:grpChg>
        <pc:picChg chg="mod">
          <ac:chgData name="caroline Azeufack" userId="0d235090a0479cba" providerId="LiveId" clId="{039B5CA8-EDF3-4D04-88C2-DA5513771264}" dt="2024-01-04T03:58:27.509" v="1904" actId="1076"/>
          <ac:picMkLst>
            <pc:docMk/>
            <pc:sldMk cId="1572894269" sldId="261"/>
            <ac:picMk id="7" creationId="{8459DF8D-382B-3CBA-53B1-22803D78F01C}"/>
          </ac:picMkLst>
        </pc:picChg>
        <pc:picChg chg="add mod">
          <ac:chgData name="caroline Azeufack" userId="0d235090a0479cba" providerId="LiveId" clId="{039B5CA8-EDF3-4D04-88C2-DA5513771264}" dt="2024-01-04T04:06:07.962" v="2079" actId="1076"/>
          <ac:picMkLst>
            <pc:docMk/>
            <pc:sldMk cId="1572894269" sldId="261"/>
            <ac:picMk id="9" creationId="{5C328A75-A964-1852-C7FE-FE73956C033A}"/>
          </ac:picMkLst>
        </pc:picChg>
        <pc:picChg chg="add mod">
          <ac:chgData name="caroline Azeufack" userId="0d235090a0479cba" providerId="LiveId" clId="{039B5CA8-EDF3-4D04-88C2-DA5513771264}" dt="2024-01-04T03:53:25.060" v="1773"/>
          <ac:picMkLst>
            <pc:docMk/>
            <pc:sldMk cId="1572894269" sldId="261"/>
            <ac:picMk id="11" creationId="{0712869B-36D9-709C-BFF9-A5E2E21F027C}"/>
          </ac:picMkLst>
        </pc:picChg>
        <pc:picChg chg="add mod">
          <ac:chgData name="caroline Azeufack" userId="0d235090a0479cba" providerId="LiveId" clId="{039B5CA8-EDF3-4D04-88C2-DA5513771264}" dt="2024-01-04T03:53:25.060" v="1773"/>
          <ac:picMkLst>
            <pc:docMk/>
            <pc:sldMk cId="1572894269" sldId="261"/>
            <ac:picMk id="12" creationId="{42796DE6-9B29-D096-5CA8-3E470CCBAC38}"/>
          </ac:picMkLst>
        </pc:picChg>
        <pc:picChg chg="add mod">
          <ac:chgData name="caroline Azeufack" userId="0d235090a0479cba" providerId="LiveId" clId="{039B5CA8-EDF3-4D04-88C2-DA5513771264}" dt="2024-01-04T03:53:25.060" v="1773"/>
          <ac:picMkLst>
            <pc:docMk/>
            <pc:sldMk cId="1572894269" sldId="261"/>
            <ac:picMk id="14" creationId="{5609625B-3ABF-0752-33F1-2C448AE324E9}"/>
          </ac:picMkLst>
        </pc:picChg>
        <pc:picChg chg="add mod">
          <ac:chgData name="caroline Azeufack" userId="0d235090a0479cba" providerId="LiveId" clId="{039B5CA8-EDF3-4D04-88C2-DA5513771264}" dt="2024-01-04T04:08:49.180" v="2174" actId="1076"/>
          <ac:picMkLst>
            <pc:docMk/>
            <pc:sldMk cId="1572894269" sldId="261"/>
            <ac:picMk id="16" creationId="{7CFDBDD4-25DE-BB75-B25E-505237EC183E}"/>
          </ac:picMkLst>
        </pc:picChg>
        <pc:picChg chg="add mod">
          <ac:chgData name="caroline Azeufack" userId="0d235090a0479cba" providerId="LiveId" clId="{039B5CA8-EDF3-4D04-88C2-DA5513771264}" dt="2024-01-04T03:53:25.060" v="1773"/>
          <ac:picMkLst>
            <pc:docMk/>
            <pc:sldMk cId="1572894269" sldId="261"/>
            <ac:picMk id="18" creationId="{2E236FE9-33EB-1449-5855-0C7B4A235D01}"/>
          </ac:picMkLst>
        </pc:picChg>
        <pc:picChg chg="add del mod">
          <ac:chgData name="caroline Azeufack" userId="0d235090a0479cba" providerId="LiveId" clId="{039B5CA8-EDF3-4D04-88C2-DA5513771264}" dt="2024-01-04T04:09:07.639" v="2177" actId="478"/>
          <ac:picMkLst>
            <pc:docMk/>
            <pc:sldMk cId="1572894269" sldId="261"/>
            <ac:picMk id="21" creationId="{77710C94-943D-17E8-5AC1-065BFCEA6AAD}"/>
          </ac:picMkLst>
        </pc:picChg>
        <pc:picChg chg="add del mod">
          <ac:chgData name="caroline Azeufack" userId="0d235090a0479cba" providerId="LiveId" clId="{039B5CA8-EDF3-4D04-88C2-DA5513771264}" dt="2024-01-04T04:08:30.282" v="2170" actId="478"/>
          <ac:picMkLst>
            <pc:docMk/>
            <pc:sldMk cId="1572894269" sldId="261"/>
            <ac:picMk id="22" creationId="{98E1EC98-5EC8-CB15-0B43-9292D24A683D}"/>
          </ac:picMkLst>
        </pc:picChg>
        <pc:picChg chg="mod">
          <ac:chgData name="caroline Azeufack" userId="0d235090a0479cba" providerId="LiveId" clId="{039B5CA8-EDF3-4D04-88C2-DA5513771264}" dt="2024-01-04T03:58:14.162" v="1900" actId="1076"/>
          <ac:picMkLst>
            <pc:docMk/>
            <pc:sldMk cId="1572894269" sldId="261"/>
            <ac:picMk id="24" creationId="{98C3949F-3179-2A97-105E-FA8996BE2BF8}"/>
          </ac:picMkLst>
        </pc:picChg>
        <pc:picChg chg="del mod topLvl">
          <ac:chgData name="caroline Azeufack" userId="0d235090a0479cba" providerId="LiveId" clId="{039B5CA8-EDF3-4D04-88C2-DA5513771264}" dt="2024-01-04T04:05:30.441" v="2069" actId="478"/>
          <ac:picMkLst>
            <pc:docMk/>
            <pc:sldMk cId="1572894269" sldId="261"/>
            <ac:picMk id="37" creationId="{E9C5426C-43C8-BF21-A8CF-D6B594FA4CA8}"/>
          </ac:picMkLst>
        </pc:picChg>
        <pc:picChg chg="add mod">
          <ac:chgData name="caroline Azeufack" userId="0d235090a0479cba" providerId="LiveId" clId="{039B5CA8-EDF3-4D04-88C2-DA5513771264}" dt="2024-01-04T04:06:51.008" v="2087" actId="164"/>
          <ac:picMkLst>
            <pc:docMk/>
            <pc:sldMk cId="1572894269" sldId="261"/>
            <ac:picMk id="53" creationId="{E125629D-8BDF-A7F6-8743-8F63881FBDD1}"/>
          </ac:picMkLst>
        </pc:picChg>
        <pc:cxnChg chg="add mod">
          <ac:chgData name="caroline Azeufack" userId="0d235090a0479cba" providerId="LiveId" clId="{039B5CA8-EDF3-4D04-88C2-DA5513771264}" dt="2024-01-04T04:04:44.077" v="2059" actId="1582"/>
          <ac:cxnSpMkLst>
            <pc:docMk/>
            <pc:sldMk cId="1572894269" sldId="261"/>
            <ac:cxnSpMk id="50" creationId="{DD9DF079-7EEA-5C33-40A9-5733FA56326B}"/>
          </ac:cxnSpMkLst>
        </pc:cxnChg>
        <pc:cxnChg chg="add mod">
          <ac:chgData name="caroline Azeufack" userId="0d235090a0479cba" providerId="LiveId" clId="{039B5CA8-EDF3-4D04-88C2-DA5513771264}" dt="2024-01-04T04:04:44.077" v="2059" actId="1582"/>
          <ac:cxnSpMkLst>
            <pc:docMk/>
            <pc:sldMk cId="1572894269" sldId="261"/>
            <ac:cxnSpMk id="51" creationId="{0FFBFD16-A2F8-DDBC-A3F2-CB4C79EDF3DF}"/>
          </ac:cxnSpMkLst>
        </pc:cxnChg>
        <pc:cxnChg chg="add del mod">
          <ac:chgData name="caroline Azeufack" userId="0d235090a0479cba" providerId="LiveId" clId="{039B5CA8-EDF3-4D04-88C2-DA5513771264}" dt="2024-01-04T04:06:59.893" v="2089" actId="478"/>
          <ac:cxnSpMkLst>
            <pc:docMk/>
            <pc:sldMk cId="1572894269" sldId="261"/>
            <ac:cxnSpMk id="52" creationId="{31FF162E-B57E-8D62-E3B1-4F600343974F}"/>
          </ac:cxnSpMkLst>
        </pc:cxnChg>
      </pc:sldChg>
      <pc:sldChg chg="addSp delSp modSp new mod">
        <pc:chgData name="caroline Azeufack" userId="0d235090a0479cba" providerId="LiveId" clId="{039B5CA8-EDF3-4D04-88C2-DA5513771264}" dt="2024-01-05T01:21:57.432" v="2255" actId="115"/>
        <pc:sldMkLst>
          <pc:docMk/>
          <pc:sldMk cId="3610966764" sldId="262"/>
        </pc:sldMkLst>
        <pc:spChg chg="mod">
          <ac:chgData name="caroline Azeufack" userId="0d235090a0479cba" providerId="LiveId" clId="{039B5CA8-EDF3-4D04-88C2-DA5513771264}" dt="2024-01-04T04:10:48.567" v="2179"/>
          <ac:spMkLst>
            <pc:docMk/>
            <pc:sldMk cId="3610966764" sldId="262"/>
            <ac:spMk id="2" creationId="{6C095EB4-7B87-380E-7993-219B156938C6}"/>
          </ac:spMkLst>
        </pc:spChg>
        <pc:spChg chg="mod">
          <ac:chgData name="caroline Azeufack" userId="0d235090a0479cba" providerId="LiveId" clId="{039B5CA8-EDF3-4D04-88C2-DA5513771264}" dt="2024-01-05T01:21:57.432" v="2255" actId="115"/>
          <ac:spMkLst>
            <pc:docMk/>
            <pc:sldMk cId="3610966764" sldId="262"/>
            <ac:spMk id="3" creationId="{5D5DEB61-B414-4CC0-A42B-82FEE4AA0403}"/>
          </ac:spMkLst>
        </pc:spChg>
        <pc:spChg chg="add del mod">
          <ac:chgData name="caroline Azeufack" userId="0d235090a0479cba" providerId="LiveId" clId="{039B5CA8-EDF3-4D04-88C2-DA5513771264}" dt="2024-01-05T01:19:12.051" v="2246"/>
          <ac:spMkLst>
            <pc:docMk/>
            <pc:sldMk cId="3610966764" sldId="262"/>
            <ac:spMk id="5" creationId="{CF20FA46-EB08-E9E2-2101-D1B11F83AEA8}"/>
          </ac:spMkLst>
        </pc:spChg>
        <pc:spChg chg="add del mod">
          <ac:chgData name="caroline Azeufack" userId="0d235090a0479cba" providerId="LiveId" clId="{039B5CA8-EDF3-4D04-88C2-DA5513771264}" dt="2024-01-05T01:19:12.051" v="2246"/>
          <ac:spMkLst>
            <pc:docMk/>
            <pc:sldMk cId="3610966764" sldId="262"/>
            <ac:spMk id="6" creationId="{63A909EC-B0F6-CD3D-89E9-7A468C781040}"/>
          </ac:spMkLst>
        </pc:spChg>
        <pc:spChg chg="add del mod">
          <ac:chgData name="caroline Azeufack" userId="0d235090a0479cba" providerId="LiveId" clId="{039B5CA8-EDF3-4D04-88C2-DA5513771264}" dt="2024-01-05T01:19:12.051" v="2246"/>
          <ac:spMkLst>
            <pc:docMk/>
            <pc:sldMk cId="3610966764" sldId="262"/>
            <ac:spMk id="7" creationId="{8F3F3FF2-05C0-82FC-233B-811B4CB625A6}"/>
          </ac:spMkLst>
        </pc:spChg>
        <pc:spChg chg="mod">
          <ac:chgData name="caroline Azeufack" userId="0d235090a0479cba" providerId="LiveId" clId="{039B5CA8-EDF3-4D04-88C2-DA5513771264}" dt="2024-01-05T01:19:10.592" v="2245"/>
          <ac:spMkLst>
            <pc:docMk/>
            <pc:sldMk cId="3610966764" sldId="262"/>
            <ac:spMk id="10" creationId="{D0636862-EBDC-4DF8-0F80-40E77D259861}"/>
          </ac:spMkLst>
        </pc:spChg>
        <pc:spChg chg="add del mod">
          <ac:chgData name="caroline Azeufack" userId="0d235090a0479cba" providerId="LiveId" clId="{039B5CA8-EDF3-4D04-88C2-DA5513771264}" dt="2024-01-05T01:19:12.051" v="2246"/>
          <ac:spMkLst>
            <pc:docMk/>
            <pc:sldMk cId="3610966764" sldId="262"/>
            <ac:spMk id="12" creationId="{1DD48AD7-012F-287A-25B8-CE79FD9F3575}"/>
          </ac:spMkLst>
        </pc:spChg>
        <pc:spChg chg="add del mod">
          <ac:chgData name="caroline Azeufack" userId="0d235090a0479cba" providerId="LiveId" clId="{039B5CA8-EDF3-4D04-88C2-DA5513771264}" dt="2024-01-05T01:19:12.051" v="2246"/>
          <ac:spMkLst>
            <pc:docMk/>
            <pc:sldMk cId="3610966764" sldId="262"/>
            <ac:spMk id="15" creationId="{75D09100-CF56-03BC-DABE-9465876C59F1}"/>
          </ac:spMkLst>
        </pc:spChg>
        <pc:spChg chg="add del mod">
          <ac:chgData name="caroline Azeufack" userId="0d235090a0479cba" providerId="LiveId" clId="{039B5CA8-EDF3-4D04-88C2-DA5513771264}" dt="2024-01-05T01:19:12.051" v="2246"/>
          <ac:spMkLst>
            <pc:docMk/>
            <pc:sldMk cId="3610966764" sldId="262"/>
            <ac:spMk id="17" creationId="{96C3BBDA-39C4-FC0A-D9C3-C5C59552ED82}"/>
          </ac:spMkLst>
        </pc:spChg>
        <pc:spChg chg="add del mod">
          <ac:chgData name="caroline Azeufack" userId="0d235090a0479cba" providerId="LiveId" clId="{039B5CA8-EDF3-4D04-88C2-DA5513771264}" dt="2024-01-05T01:19:12.051" v="2246"/>
          <ac:spMkLst>
            <pc:docMk/>
            <pc:sldMk cId="3610966764" sldId="262"/>
            <ac:spMk id="19" creationId="{E5940EA1-9A39-EF9E-67BC-E6C842C8BA25}"/>
          </ac:spMkLst>
        </pc:spChg>
        <pc:spChg chg="add del mod">
          <ac:chgData name="caroline Azeufack" userId="0d235090a0479cba" providerId="LiveId" clId="{039B5CA8-EDF3-4D04-88C2-DA5513771264}" dt="2024-01-05T01:19:12.051" v="2246"/>
          <ac:spMkLst>
            <pc:docMk/>
            <pc:sldMk cId="3610966764" sldId="262"/>
            <ac:spMk id="21" creationId="{21692B6B-077F-730B-A4D4-DCF3A9B517E6}"/>
          </ac:spMkLst>
        </pc:spChg>
        <pc:spChg chg="add del mod">
          <ac:chgData name="caroline Azeufack" userId="0d235090a0479cba" providerId="LiveId" clId="{039B5CA8-EDF3-4D04-88C2-DA5513771264}" dt="2024-01-05T01:19:12.051" v="2246"/>
          <ac:spMkLst>
            <pc:docMk/>
            <pc:sldMk cId="3610966764" sldId="262"/>
            <ac:spMk id="22" creationId="{81BEF1D0-64FD-40EA-AE51-ACC6994CAD49}"/>
          </ac:spMkLst>
        </pc:spChg>
        <pc:spChg chg="mod">
          <ac:chgData name="caroline Azeufack" userId="0d235090a0479cba" providerId="LiveId" clId="{039B5CA8-EDF3-4D04-88C2-DA5513771264}" dt="2024-01-05T01:19:10.592" v="2245"/>
          <ac:spMkLst>
            <pc:docMk/>
            <pc:sldMk cId="3610966764" sldId="262"/>
            <ac:spMk id="25" creationId="{C01F59DE-FF3D-51C4-1E4D-A2A2A6F8A9DB}"/>
          </ac:spMkLst>
        </pc:spChg>
        <pc:spChg chg="add del mod">
          <ac:chgData name="caroline Azeufack" userId="0d235090a0479cba" providerId="LiveId" clId="{039B5CA8-EDF3-4D04-88C2-DA5513771264}" dt="2024-01-05T01:19:12.051" v="2246"/>
          <ac:spMkLst>
            <pc:docMk/>
            <pc:sldMk cId="3610966764" sldId="262"/>
            <ac:spMk id="26" creationId="{1CCF58B0-99D0-3DE3-95DB-CD70B76E5A7F}"/>
          </ac:spMkLst>
        </pc:spChg>
        <pc:spChg chg="add del mod">
          <ac:chgData name="caroline Azeufack" userId="0d235090a0479cba" providerId="LiveId" clId="{039B5CA8-EDF3-4D04-88C2-DA5513771264}" dt="2024-01-05T01:19:12.051" v="2246"/>
          <ac:spMkLst>
            <pc:docMk/>
            <pc:sldMk cId="3610966764" sldId="262"/>
            <ac:spMk id="27" creationId="{9C2FEB48-840A-1CDF-FD16-D76D49B91D51}"/>
          </ac:spMkLst>
        </pc:spChg>
        <pc:spChg chg="add del mod">
          <ac:chgData name="caroline Azeufack" userId="0d235090a0479cba" providerId="LiveId" clId="{039B5CA8-EDF3-4D04-88C2-DA5513771264}" dt="2024-01-05T01:19:12.051" v="2246"/>
          <ac:spMkLst>
            <pc:docMk/>
            <pc:sldMk cId="3610966764" sldId="262"/>
            <ac:spMk id="28" creationId="{5C02140E-3716-43AB-B142-D7EEDA2FAE9B}"/>
          </ac:spMkLst>
        </pc:spChg>
        <pc:spChg chg="add del mod">
          <ac:chgData name="caroline Azeufack" userId="0d235090a0479cba" providerId="LiveId" clId="{039B5CA8-EDF3-4D04-88C2-DA5513771264}" dt="2024-01-05T01:19:12.051" v="2246"/>
          <ac:spMkLst>
            <pc:docMk/>
            <pc:sldMk cId="3610966764" sldId="262"/>
            <ac:spMk id="29" creationId="{3E283E20-806E-83E4-F521-5FDEFB13A858}"/>
          </ac:spMkLst>
        </pc:spChg>
        <pc:spChg chg="mod">
          <ac:chgData name="caroline Azeufack" userId="0d235090a0479cba" providerId="LiveId" clId="{039B5CA8-EDF3-4D04-88C2-DA5513771264}" dt="2024-01-05T01:19:10.592" v="2245"/>
          <ac:spMkLst>
            <pc:docMk/>
            <pc:sldMk cId="3610966764" sldId="262"/>
            <ac:spMk id="33" creationId="{564C1DBF-08EC-04AA-8424-95DBB70AEE3A}"/>
          </ac:spMkLst>
        </pc:spChg>
        <pc:spChg chg="mod">
          <ac:chgData name="caroline Azeufack" userId="0d235090a0479cba" providerId="LiveId" clId="{039B5CA8-EDF3-4D04-88C2-DA5513771264}" dt="2024-01-05T01:19:10.592" v="2245"/>
          <ac:spMkLst>
            <pc:docMk/>
            <pc:sldMk cId="3610966764" sldId="262"/>
            <ac:spMk id="34" creationId="{2DFD91CD-A2F6-8A91-14F7-D7D53BAFB1E9}"/>
          </ac:spMkLst>
        </pc:spChg>
        <pc:grpChg chg="add del mod">
          <ac:chgData name="caroline Azeufack" userId="0d235090a0479cba" providerId="LiveId" clId="{039B5CA8-EDF3-4D04-88C2-DA5513771264}" dt="2024-01-05T01:19:12.051" v="2246"/>
          <ac:grpSpMkLst>
            <pc:docMk/>
            <pc:sldMk cId="3610966764" sldId="262"/>
            <ac:grpSpMk id="8" creationId="{6786EC85-0D1E-2D90-6F16-1D89992ACA8D}"/>
          </ac:grpSpMkLst>
        </pc:grpChg>
        <pc:grpChg chg="add del mod">
          <ac:chgData name="caroline Azeufack" userId="0d235090a0479cba" providerId="LiveId" clId="{039B5CA8-EDF3-4D04-88C2-DA5513771264}" dt="2024-01-05T01:19:12.051" v="2246"/>
          <ac:grpSpMkLst>
            <pc:docMk/>
            <pc:sldMk cId="3610966764" sldId="262"/>
            <ac:grpSpMk id="23" creationId="{BA141792-17DD-DE14-F82D-A1DE29DF27E8}"/>
          </ac:grpSpMkLst>
        </pc:grpChg>
        <pc:grpChg chg="add del mod">
          <ac:chgData name="caroline Azeufack" userId="0d235090a0479cba" providerId="LiveId" clId="{039B5CA8-EDF3-4D04-88C2-DA5513771264}" dt="2024-01-05T01:19:12.051" v="2246"/>
          <ac:grpSpMkLst>
            <pc:docMk/>
            <pc:sldMk cId="3610966764" sldId="262"/>
            <ac:grpSpMk id="32" creationId="{23D5EA4D-3C86-5662-3F00-807252D7BC0C}"/>
          </ac:grpSpMkLst>
        </pc:grpChg>
        <pc:picChg chg="add del">
          <ac:chgData name="caroline Azeufack" userId="0d235090a0479cba" providerId="LiveId" clId="{039B5CA8-EDF3-4D04-88C2-DA5513771264}" dt="2024-01-05T01:19:00.437" v="2242"/>
          <ac:picMkLst>
            <pc:docMk/>
            <pc:sldMk cId="3610966764" sldId="262"/>
            <ac:picMk id="4" creationId="{9F925862-43B0-A3E7-6A0B-DEDD07DC508F}"/>
          </ac:picMkLst>
        </pc:picChg>
        <pc:picChg chg="mod">
          <ac:chgData name="caroline Azeufack" userId="0d235090a0479cba" providerId="LiveId" clId="{039B5CA8-EDF3-4D04-88C2-DA5513771264}" dt="2024-01-05T01:19:10.592" v="2245"/>
          <ac:picMkLst>
            <pc:docMk/>
            <pc:sldMk cId="3610966764" sldId="262"/>
            <ac:picMk id="9" creationId="{C407FB05-8AA6-7A09-C317-D6084FA76B7B}"/>
          </ac:picMkLst>
        </pc:picChg>
        <pc:picChg chg="add del mod">
          <ac:chgData name="caroline Azeufack" userId="0d235090a0479cba" providerId="LiveId" clId="{039B5CA8-EDF3-4D04-88C2-DA5513771264}" dt="2024-01-05T01:19:12.051" v="2246"/>
          <ac:picMkLst>
            <pc:docMk/>
            <pc:sldMk cId="3610966764" sldId="262"/>
            <ac:picMk id="11" creationId="{0FA14B21-0B08-2C1B-7A51-F1B30635A16F}"/>
          </ac:picMkLst>
        </pc:picChg>
        <pc:picChg chg="add del mod">
          <ac:chgData name="caroline Azeufack" userId="0d235090a0479cba" providerId="LiveId" clId="{039B5CA8-EDF3-4D04-88C2-DA5513771264}" dt="2024-01-05T01:19:12.051" v="2246"/>
          <ac:picMkLst>
            <pc:docMk/>
            <pc:sldMk cId="3610966764" sldId="262"/>
            <ac:picMk id="13" creationId="{F7849F61-1F2F-698E-B54E-0FE86D03AA19}"/>
          </ac:picMkLst>
        </pc:picChg>
        <pc:picChg chg="add del mod">
          <ac:chgData name="caroline Azeufack" userId="0d235090a0479cba" providerId="LiveId" clId="{039B5CA8-EDF3-4D04-88C2-DA5513771264}" dt="2024-01-05T01:19:12.051" v="2246"/>
          <ac:picMkLst>
            <pc:docMk/>
            <pc:sldMk cId="3610966764" sldId="262"/>
            <ac:picMk id="14" creationId="{2313FA39-968B-B917-DF06-074A94E82688}"/>
          </ac:picMkLst>
        </pc:picChg>
        <pc:picChg chg="add del mod">
          <ac:chgData name="caroline Azeufack" userId="0d235090a0479cba" providerId="LiveId" clId="{039B5CA8-EDF3-4D04-88C2-DA5513771264}" dt="2024-01-05T01:19:12.051" v="2246"/>
          <ac:picMkLst>
            <pc:docMk/>
            <pc:sldMk cId="3610966764" sldId="262"/>
            <ac:picMk id="16" creationId="{9A7357F8-D68B-BDFD-38CE-1815283B2DA6}"/>
          </ac:picMkLst>
        </pc:picChg>
        <pc:picChg chg="add del mod">
          <ac:chgData name="caroline Azeufack" userId="0d235090a0479cba" providerId="LiveId" clId="{039B5CA8-EDF3-4D04-88C2-DA5513771264}" dt="2024-01-05T01:19:12.051" v="2246"/>
          <ac:picMkLst>
            <pc:docMk/>
            <pc:sldMk cId="3610966764" sldId="262"/>
            <ac:picMk id="18" creationId="{5F50C9F7-0586-E66B-6AD3-B3C69B05DBDB}"/>
          </ac:picMkLst>
        </pc:picChg>
        <pc:picChg chg="add del mod">
          <ac:chgData name="caroline Azeufack" userId="0d235090a0479cba" providerId="LiveId" clId="{039B5CA8-EDF3-4D04-88C2-DA5513771264}" dt="2024-01-05T01:19:12.051" v="2246"/>
          <ac:picMkLst>
            <pc:docMk/>
            <pc:sldMk cId="3610966764" sldId="262"/>
            <ac:picMk id="20" creationId="{A5EA8591-5218-2741-E58F-8975E300D771}"/>
          </ac:picMkLst>
        </pc:picChg>
        <pc:picChg chg="mod">
          <ac:chgData name="caroline Azeufack" userId="0d235090a0479cba" providerId="LiveId" clId="{039B5CA8-EDF3-4D04-88C2-DA5513771264}" dt="2024-01-05T01:19:10.592" v="2245"/>
          <ac:picMkLst>
            <pc:docMk/>
            <pc:sldMk cId="3610966764" sldId="262"/>
            <ac:picMk id="24" creationId="{E50C8A54-F9C2-DAF7-E25F-5C19CC89785B}"/>
          </ac:picMkLst>
        </pc:picChg>
        <pc:picChg chg="mod">
          <ac:chgData name="caroline Azeufack" userId="0d235090a0479cba" providerId="LiveId" clId="{039B5CA8-EDF3-4D04-88C2-DA5513771264}" dt="2024-01-05T01:19:10.592" v="2245"/>
          <ac:picMkLst>
            <pc:docMk/>
            <pc:sldMk cId="3610966764" sldId="262"/>
            <ac:picMk id="35" creationId="{BB30CD9D-61D6-21B1-6DBA-3EC41CBD7485}"/>
          </ac:picMkLst>
        </pc:picChg>
        <pc:picChg chg="add mod">
          <ac:chgData name="caroline Azeufack" userId="0d235090a0479cba" providerId="LiveId" clId="{039B5CA8-EDF3-4D04-88C2-DA5513771264}" dt="2024-01-05T01:19:37.123" v="2251" actId="1076"/>
          <ac:picMkLst>
            <pc:docMk/>
            <pc:sldMk cId="3610966764" sldId="262"/>
            <ac:picMk id="36" creationId="{5B366177-038E-F683-9C41-CD0059554E5B}"/>
          </ac:picMkLst>
        </pc:picChg>
        <pc:cxnChg chg="add del mod">
          <ac:chgData name="caroline Azeufack" userId="0d235090a0479cba" providerId="LiveId" clId="{039B5CA8-EDF3-4D04-88C2-DA5513771264}" dt="2024-01-05T01:19:12.051" v="2246"/>
          <ac:cxnSpMkLst>
            <pc:docMk/>
            <pc:sldMk cId="3610966764" sldId="262"/>
            <ac:cxnSpMk id="30" creationId="{D8E353BC-6488-095F-DC35-C479E8FF2727}"/>
          </ac:cxnSpMkLst>
        </pc:cxnChg>
        <pc:cxnChg chg="add del mod">
          <ac:chgData name="caroline Azeufack" userId="0d235090a0479cba" providerId="LiveId" clId="{039B5CA8-EDF3-4D04-88C2-DA5513771264}" dt="2024-01-05T01:19:12.051" v="2246"/>
          <ac:cxnSpMkLst>
            <pc:docMk/>
            <pc:sldMk cId="3610966764" sldId="262"/>
            <ac:cxnSpMk id="31" creationId="{D2ACE5A0-A994-60D2-ECC5-4D94D9769823}"/>
          </ac:cxnSpMkLst>
        </pc:cxnChg>
      </pc:sldChg>
      <pc:sldChg chg="addSp delSp modSp new mod">
        <pc:chgData name="caroline Azeufack" userId="0d235090a0479cba" providerId="LiveId" clId="{039B5CA8-EDF3-4D04-88C2-DA5513771264}" dt="2024-01-05T02:59:09.489" v="5785" actId="20577"/>
        <pc:sldMkLst>
          <pc:docMk/>
          <pc:sldMk cId="944655546" sldId="263"/>
        </pc:sldMkLst>
        <pc:spChg chg="mod">
          <ac:chgData name="caroline Azeufack" userId="0d235090a0479cba" providerId="LiveId" clId="{039B5CA8-EDF3-4D04-88C2-DA5513771264}" dt="2024-01-05T01:26:49.927" v="2352" actId="20577"/>
          <ac:spMkLst>
            <pc:docMk/>
            <pc:sldMk cId="944655546" sldId="263"/>
            <ac:spMk id="2" creationId="{B8E2DB1D-C389-BBF1-6ED0-F1233B2171CA}"/>
          </ac:spMkLst>
        </pc:spChg>
        <pc:spChg chg="mod">
          <ac:chgData name="caroline Azeufack" userId="0d235090a0479cba" providerId="LiveId" clId="{039B5CA8-EDF3-4D04-88C2-DA5513771264}" dt="2024-01-05T02:59:09.489" v="5785" actId="20577"/>
          <ac:spMkLst>
            <pc:docMk/>
            <pc:sldMk cId="944655546" sldId="263"/>
            <ac:spMk id="3" creationId="{23CC5481-BFD2-8A96-7B6A-E80DD583853C}"/>
          </ac:spMkLst>
        </pc:spChg>
        <pc:spChg chg="add del mod">
          <ac:chgData name="caroline Azeufack" userId="0d235090a0479cba" providerId="LiveId" clId="{039B5CA8-EDF3-4D04-88C2-DA5513771264}" dt="2024-01-05T01:26:31.238" v="2349"/>
          <ac:spMkLst>
            <pc:docMk/>
            <pc:sldMk cId="944655546" sldId="263"/>
            <ac:spMk id="4" creationId="{07769F1F-ADCC-3C6F-8649-52135BF5CAE6}"/>
          </ac:spMkLst>
        </pc:spChg>
        <pc:spChg chg="add del mod">
          <ac:chgData name="caroline Azeufack" userId="0d235090a0479cba" providerId="LiveId" clId="{039B5CA8-EDF3-4D04-88C2-DA5513771264}" dt="2024-01-05T01:26:31.238" v="2349"/>
          <ac:spMkLst>
            <pc:docMk/>
            <pc:sldMk cId="944655546" sldId="263"/>
            <ac:spMk id="5" creationId="{D5E48DA6-3760-B9C2-43C1-8F65A298060E}"/>
          </ac:spMkLst>
        </pc:spChg>
        <pc:spChg chg="add del mod">
          <ac:chgData name="caroline Azeufack" userId="0d235090a0479cba" providerId="LiveId" clId="{039B5CA8-EDF3-4D04-88C2-DA5513771264}" dt="2024-01-05T01:26:31.238" v="2349"/>
          <ac:spMkLst>
            <pc:docMk/>
            <pc:sldMk cId="944655546" sldId="263"/>
            <ac:spMk id="6" creationId="{E299C1E3-13F4-1C93-6D73-2D13C5D5C38C}"/>
          </ac:spMkLst>
        </pc:spChg>
        <pc:spChg chg="mod">
          <ac:chgData name="caroline Azeufack" userId="0d235090a0479cba" providerId="LiveId" clId="{039B5CA8-EDF3-4D04-88C2-DA5513771264}" dt="2024-01-05T01:26:29.848" v="2348"/>
          <ac:spMkLst>
            <pc:docMk/>
            <pc:sldMk cId="944655546" sldId="263"/>
            <ac:spMk id="9" creationId="{53F3B7F9-939A-8351-1E9A-8BAEED71C5AB}"/>
          </ac:spMkLst>
        </pc:spChg>
        <pc:spChg chg="add del mod">
          <ac:chgData name="caroline Azeufack" userId="0d235090a0479cba" providerId="LiveId" clId="{039B5CA8-EDF3-4D04-88C2-DA5513771264}" dt="2024-01-05T01:26:31.238" v="2349"/>
          <ac:spMkLst>
            <pc:docMk/>
            <pc:sldMk cId="944655546" sldId="263"/>
            <ac:spMk id="11" creationId="{3898E299-9D43-AA34-E07B-D38C6105E376}"/>
          </ac:spMkLst>
        </pc:spChg>
        <pc:spChg chg="add del mod">
          <ac:chgData name="caroline Azeufack" userId="0d235090a0479cba" providerId="LiveId" clId="{039B5CA8-EDF3-4D04-88C2-DA5513771264}" dt="2024-01-05T01:26:31.238" v="2349"/>
          <ac:spMkLst>
            <pc:docMk/>
            <pc:sldMk cId="944655546" sldId="263"/>
            <ac:spMk id="14" creationId="{04F59480-3931-EBC3-E863-856A97058A98}"/>
          </ac:spMkLst>
        </pc:spChg>
        <pc:spChg chg="add del mod">
          <ac:chgData name="caroline Azeufack" userId="0d235090a0479cba" providerId="LiveId" clId="{039B5CA8-EDF3-4D04-88C2-DA5513771264}" dt="2024-01-05T01:26:31.238" v="2349"/>
          <ac:spMkLst>
            <pc:docMk/>
            <pc:sldMk cId="944655546" sldId="263"/>
            <ac:spMk id="16" creationId="{EECA8E5D-9E5E-9F21-C7A3-F3DF6DE09419}"/>
          </ac:spMkLst>
        </pc:spChg>
        <pc:spChg chg="add del mod">
          <ac:chgData name="caroline Azeufack" userId="0d235090a0479cba" providerId="LiveId" clId="{039B5CA8-EDF3-4D04-88C2-DA5513771264}" dt="2024-01-05T01:26:31.238" v="2349"/>
          <ac:spMkLst>
            <pc:docMk/>
            <pc:sldMk cId="944655546" sldId="263"/>
            <ac:spMk id="18" creationId="{DB715F8C-3580-EB94-1D8D-4FE51EFEA9DD}"/>
          </ac:spMkLst>
        </pc:spChg>
        <pc:spChg chg="add del mod">
          <ac:chgData name="caroline Azeufack" userId="0d235090a0479cba" providerId="LiveId" clId="{039B5CA8-EDF3-4D04-88C2-DA5513771264}" dt="2024-01-05T01:26:31.238" v="2349"/>
          <ac:spMkLst>
            <pc:docMk/>
            <pc:sldMk cId="944655546" sldId="263"/>
            <ac:spMk id="20" creationId="{B3525095-A960-6CE7-3C5B-BD52180F93CE}"/>
          </ac:spMkLst>
        </pc:spChg>
        <pc:spChg chg="add del mod">
          <ac:chgData name="caroline Azeufack" userId="0d235090a0479cba" providerId="LiveId" clId="{039B5CA8-EDF3-4D04-88C2-DA5513771264}" dt="2024-01-05T01:26:31.238" v="2349"/>
          <ac:spMkLst>
            <pc:docMk/>
            <pc:sldMk cId="944655546" sldId="263"/>
            <ac:spMk id="21" creationId="{784A39A9-C0C4-7B82-DEF3-FF6BB32D9B5C}"/>
          </ac:spMkLst>
        </pc:spChg>
        <pc:spChg chg="mod">
          <ac:chgData name="caroline Azeufack" userId="0d235090a0479cba" providerId="LiveId" clId="{039B5CA8-EDF3-4D04-88C2-DA5513771264}" dt="2024-01-05T01:26:29.848" v="2348"/>
          <ac:spMkLst>
            <pc:docMk/>
            <pc:sldMk cId="944655546" sldId="263"/>
            <ac:spMk id="24" creationId="{F67A05B2-256A-2C4D-F344-9789F5210633}"/>
          </ac:spMkLst>
        </pc:spChg>
        <pc:spChg chg="add del mod">
          <ac:chgData name="caroline Azeufack" userId="0d235090a0479cba" providerId="LiveId" clId="{039B5CA8-EDF3-4D04-88C2-DA5513771264}" dt="2024-01-05T01:26:31.238" v="2349"/>
          <ac:spMkLst>
            <pc:docMk/>
            <pc:sldMk cId="944655546" sldId="263"/>
            <ac:spMk id="25" creationId="{77F4664A-AD5B-A714-306E-279B4BB9B54A}"/>
          </ac:spMkLst>
        </pc:spChg>
        <pc:spChg chg="add del mod">
          <ac:chgData name="caroline Azeufack" userId="0d235090a0479cba" providerId="LiveId" clId="{039B5CA8-EDF3-4D04-88C2-DA5513771264}" dt="2024-01-05T01:26:31.238" v="2349"/>
          <ac:spMkLst>
            <pc:docMk/>
            <pc:sldMk cId="944655546" sldId="263"/>
            <ac:spMk id="26" creationId="{A6140B8D-FFD9-4B71-7938-F76BE5E6C73F}"/>
          </ac:spMkLst>
        </pc:spChg>
        <pc:spChg chg="add del mod">
          <ac:chgData name="caroline Azeufack" userId="0d235090a0479cba" providerId="LiveId" clId="{039B5CA8-EDF3-4D04-88C2-DA5513771264}" dt="2024-01-05T01:26:31.238" v="2349"/>
          <ac:spMkLst>
            <pc:docMk/>
            <pc:sldMk cId="944655546" sldId="263"/>
            <ac:spMk id="27" creationId="{65623328-0D56-2078-E99A-16863D0B5E0C}"/>
          </ac:spMkLst>
        </pc:spChg>
        <pc:spChg chg="add del mod">
          <ac:chgData name="caroline Azeufack" userId="0d235090a0479cba" providerId="LiveId" clId="{039B5CA8-EDF3-4D04-88C2-DA5513771264}" dt="2024-01-05T01:26:31.238" v="2349"/>
          <ac:spMkLst>
            <pc:docMk/>
            <pc:sldMk cId="944655546" sldId="263"/>
            <ac:spMk id="28" creationId="{BD24E3B0-7FC1-6691-0F07-83C9F63415D4}"/>
          </ac:spMkLst>
        </pc:spChg>
        <pc:spChg chg="mod">
          <ac:chgData name="caroline Azeufack" userId="0d235090a0479cba" providerId="LiveId" clId="{039B5CA8-EDF3-4D04-88C2-DA5513771264}" dt="2024-01-05T01:26:29.848" v="2348"/>
          <ac:spMkLst>
            <pc:docMk/>
            <pc:sldMk cId="944655546" sldId="263"/>
            <ac:spMk id="32" creationId="{2B3B32CD-5524-3073-9062-72273DB0CB50}"/>
          </ac:spMkLst>
        </pc:spChg>
        <pc:spChg chg="mod">
          <ac:chgData name="caroline Azeufack" userId="0d235090a0479cba" providerId="LiveId" clId="{039B5CA8-EDF3-4D04-88C2-DA5513771264}" dt="2024-01-05T01:26:29.848" v="2348"/>
          <ac:spMkLst>
            <pc:docMk/>
            <pc:sldMk cId="944655546" sldId="263"/>
            <ac:spMk id="33" creationId="{8FDCD9B2-039F-9BA4-6A93-AEB110B67157}"/>
          </ac:spMkLst>
        </pc:spChg>
        <pc:grpChg chg="add del mod">
          <ac:chgData name="caroline Azeufack" userId="0d235090a0479cba" providerId="LiveId" clId="{039B5CA8-EDF3-4D04-88C2-DA5513771264}" dt="2024-01-05T01:26:31.238" v="2349"/>
          <ac:grpSpMkLst>
            <pc:docMk/>
            <pc:sldMk cId="944655546" sldId="263"/>
            <ac:grpSpMk id="7" creationId="{0414C2C6-A9D9-10FD-C5B9-C02BAF58FC02}"/>
          </ac:grpSpMkLst>
        </pc:grpChg>
        <pc:grpChg chg="add del mod">
          <ac:chgData name="caroline Azeufack" userId="0d235090a0479cba" providerId="LiveId" clId="{039B5CA8-EDF3-4D04-88C2-DA5513771264}" dt="2024-01-05T01:26:31.238" v="2349"/>
          <ac:grpSpMkLst>
            <pc:docMk/>
            <pc:sldMk cId="944655546" sldId="263"/>
            <ac:grpSpMk id="22" creationId="{49C3034C-44B6-FEE7-90A2-EEB437C115A6}"/>
          </ac:grpSpMkLst>
        </pc:grpChg>
        <pc:grpChg chg="add del mod">
          <ac:chgData name="caroline Azeufack" userId="0d235090a0479cba" providerId="LiveId" clId="{039B5CA8-EDF3-4D04-88C2-DA5513771264}" dt="2024-01-05T01:26:31.238" v="2349"/>
          <ac:grpSpMkLst>
            <pc:docMk/>
            <pc:sldMk cId="944655546" sldId="263"/>
            <ac:grpSpMk id="31" creationId="{7A0D1AAB-26A4-EF86-37B6-EB3C03D1AE41}"/>
          </ac:grpSpMkLst>
        </pc:grpChg>
        <pc:picChg chg="mod">
          <ac:chgData name="caroline Azeufack" userId="0d235090a0479cba" providerId="LiveId" clId="{039B5CA8-EDF3-4D04-88C2-DA5513771264}" dt="2024-01-05T01:26:29.848" v="2348"/>
          <ac:picMkLst>
            <pc:docMk/>
            <pc:sldMk cId="944655546" sldId="263"/>
            <ac:picMk id="8" creationId="{524C3F0E-B560-37A2-5342-A6BDF5FEA5AB}"/>
          </ac:picMkLst>
        </pc:picChg>
        <pc:picChg chg="add del mod">
          <ac:chgData name="caroline Azeufack" userId="0d235090a0479cba" providerId="LiveId" clId="{039B5CA8-EDF3-4D04-88C2-DA5513771264}" dt="2024-01-05T01:26:31.238" v="2349"/>
          <ac:picMkLst>
            <pc:docMk/>
            <pc:sldMk cId="944655546" sldId="263"/>
            <ac:picMk id="10" creationId="{48484AB2-B423-B86A-07D1-F757B3225722}"/>
          </ac:picMkLst>
        </pc:picChg>
        <pc:picChg chg="add del mod">
          <ac:chgData name="caroline Azeufack" userId="0d235090a0479cba" providerId="LiveId" clId="{039B5CA8-EDF3-4D04-88C2-DA5513771264}" dt="2024-01-05T01:26:31.238" v="2349"/>
          <ac:picMkLst>
            <pc:docMk/>
            <pc:sldMk cId="944655546" sldId="263"/>
            <ac:picMk id="12" creationId="{BE31FD5D-C436-E0C6-6AE4-04B217D9F0BC}"/>
          </ac:picMkLst>
        </pc:picChg>
        <pc:picChg chg="add del mod">
          <ac:chgData name="caroline Azeufack" userId="0d235090a0479cba" providerId="LiveId" clId="{039B5CA8-EDF3-4D04-88C2-DA5513771264}" dt="2024-01-05T01:26:31.238" v="2349"/>
          <ac:picMkLst>
            <pc:docMk/>
            <pc:sldMk cId="944655546" sldId="263"/>
            <ac:picMk id="13" creationId="{4D8A0E3D-A1DA-C15C-35F8-FD90455E30BE}"/>
          </ac:picMkLst>
        </pc:picChg>
        <pc:picChg chg="add del mod">
          <ac:chgData name="caroline Azeufack" userId="0d235090a0479cba" providerId="LiveId" clId="{039B5CA8-EDF3-4D04-88C2-DA5513771264}" dt="2024-01-05T01:26:31.238" v="2349"/>
          <ac:picMkLst>
            <pc:docMk/>
            <pc:sldMk cId="944655546" sldId="263"/>
            <ac:picMk id="15" creationId="{E4A04FF2-1B51-F61D-23CA-495E4187074C}"/>
          </ac:picMkLst>
        </pc:picChg>
        <pc:picChg chg="add del mod">
          <ac:chgData name="caroline Azeufack" userId="0d235090a0479cba" providerId="LiveId" clId="{039B5CA8-EDF3-4D04-88C2-DA5513771264}" dt="2024-01-05T01:26:31.238" v="2349"/>
          <ac:picMkLst>
            <pc:docMk/>
            <pc:sldMk cId="944655546" sldId="263"/>
            <ac:picMk id="17" creationId="{F5FF6808-8928-5EEF-282D-08AF1478EF29}"/>
          </ac:picMkLst>
        </pc:picChg>
        <pc:picChg chg="add del mod">
          <ac:chgData name="caroline Azeufack" userId="0d235090a0479cba" providerId="LiveId" clId="{039B5CA8-EDF3-4D04-88C2-DA5513771264}" dt="2024-01-05T01:26:31.238" v="2349"/>
          <ac:picMkLst>
            <pc:docMk/>
            <pc:sldMk cId="944655546" sldId="263"/>
            <ac:picMk id="19" creationId="{FD828251-3715-2ACE-69DB-D433E599648A}"/>
          </ac:picMkLst>
        </pc:picChg>
        <pc:picChg chg="mod">
          <ac:chgData name="caroline Azeufack" userId="0d235090a0479cba" providerId="LiveId" clId="{039B5CA8-EDF3-4D04-88C2-DA5513771264}" dt="2024-01-05T01:26:29.848" v="2348"/>
          <ac:picMkLst>
            <pc:docMk/>
            <pc:sldMk cId="944655546" sldId="263"/>
            <ac:picMk id="23" creationId="{77C4A894-45D2-85EA-852E-C4CB96097B44}"/>
          </ac:picMkLst>
        </pc:picChg>
        <pc:picChg chg="mod">
          <ac:chgData name="caroline Azeufack" userId="0d235090a0479cba" providerId="LiveId" clId="{039B5CA8-EDF3-4D04-88C2-DA5513771264}" dt="2024-01-05T01:26:29.848" v="2348"/>
          <ac:picMkLst>
            <pc:docMk/>
            <pc:sldMk cId="944655546" sldId="263"/>
            <ac:picMk id="34" creationId="{4DED25F5-C42C-BB13-8870-F1D9406C9D94}"/>
          </ac:picMkLst>
        </pc:picChg>
        <pc:cxnChg chg="add del mod">
          <ac:chgData name="caroline Azeufack" userId="0d235090a0479cba" providerId="LiveId" clId="{039B5CA8-EDF3-4D04-88C2-DA5513771264}" dt="2024-01-05T01:26:31.238" v="2349"/>
          <ac:cxnSpMkLst>
            <pc:docMk/>
            <pc:sldMk cId="944655546" sldId="263"/>
            <ac:cxnSpMk id="29" creationId="{BF196AD9-A4C0-17B4-AB4F-5F937268B7B5}"/>
          </ac:cxnSpMkLst>
        </pc:cxnChg>
        <pc:cxnChg chg="add del mod">
          <ac:chgData name="caroline Azeufack" userId="0d235090a0479cba" providerId="LiveId" clId="{039B5CA8-EDF3-4D04-88C2-DA5513771264}" dt="2024-01-05T01:26:31.238" v="2349"/>
          <ac:cxnSpMkLst>
            <pc:docMk/>
            <pc:sldMk cId="944655546" sldId="263"/>
            <ac:cxnSpMk id="30" creationId="{A1F4571F-AC5E-CDB4-27A2-33F7732C34D1}"/>
          </ac:cxnSpMkLst>
        </pc:cxnChg>
      </pc:sldChg>
      <pc:sldChg chg="modSp new mod">
        <pc:chgData name="caroline Azeufack" userId="0d235090a0479cba" providerId="LiveId" clId="{039B5CA8-EDF3-4D04-88C2-DA5513771264}" dt="2024-01-05T02:58:57.891" v="5784" actId="207"/>
        <pc:sldMkLst>
          <pc:docMk/>
          <pc:sldMk cId="516728021" sldId="264"/>
        </pc:sldMkLst>
        <pc:spChg chg="mod">
          <ac:chgData name="caroline Azeufack" userId="0d235090a0479cba" providerId="LiveId" clId="{039B5CA8-EDF3-4D04-88C2-DA5513771264}" dt="2024-01-05T02:25:33.677" v="4086" actId="27636"/>
          <ac:spMkLst>
            <pc:docMk/>
            <pc:sldMk cId="516728021" sldId="264"/>
            <ac:spMk id="2" creationId="{FE8D90FA-4890-D347-2A2E-C022E3822675}"/>
          </ac:spMkLst>
        </pc:spChg>
        <pc:spChg chg="mod">
          <ac:chgData name="caroline Azeufack" userId="0d235090a0479cba" providerId="LiveId" clId="{039B5CA8-EDF3-4D04-88C2-DA5513771264}" dt="2024-01-05T02:58:57.891" v="5784" actId="207"/>
          <ac:spMkLst>
            <pc:docMk/>
            <pc:sldMk cId="516728021" sldId="264"/>
            <ac:spMk id="3" creationId="{466A8403-0B05-DABB-0BDD-929C6878AE19}"/>
          </ac:spMkLst>
        </pc:spChg>
      </pc:sldChg>
      <pc:sldChg chg="addSp delSp modSp new mod">
        <pc:chgData name="caroline Azeufack" userId="0d235090a0479cba" providerId="LiveId" clId="{039B5CA8-EDF3-4D04-88C2-DA5513771264}" dt="2024-01-05T02:58:38.925" v="5782" actId="20577"/>
        <pc:sldMkLst>
          <pc:docMk/>
          <pc:sldMk cId="646346394" sldId="265"/>
        </pc:sldMkLst>
        <pc:spChg chg="mod">
          <ac:chgData name="caroline Azeufack" userId="0d235090a0479cba" providerId="LiveId" clId="{039B5CA8-EDF3-4D04-88C2-DA5513771264}" dt="2024-01-05T02:49:50.464" v="5269" actId="313"/>
          <ac:spMkLst>
            <pc:docMk/>
            <pc:sldMk cId="646346394" sldId="265"/>
            <ac:spMk id="2" creationId="{22CDCC80-40B9-0797-FDC0-9C938C2804C0}"/>
          </ac:spMkLst>
        </pc:spChg>
        <pc:spChg chg="del mod">
          <ac:chgData name="caroline Azeufack" userId="0d235090a0479cba" providerId="LiveId" clId="{039B5CA8-EDF3-4D04-88C2-DA5513771264}" dt="2024-01-05T02:55:29.765" v="5693" actId="478"/>
          <ac:spMkLst>
            <pc:docMk/>
            <pc:sldMk cId="646346394" sldId="265"/>
            <ac:spMk id="3" creationId="{1095AB67-27D9-70F5-4A95-F708E37BBBF1}"/>
          </ac:spMkLst>
        </pc:spChg>
        <pc:spChg chg="add del mod">
          <ac:chgData name="caroline Azeufack" userId="0d235090a0479cba" providerId="LiveId" clId="{039B5CA8-EDF3-4D04-88C2-DA5513771264}" dt="2024-01-05T02:55:32.516" v="5694" actId="478"/>
          <ac:spMkLst>
            <pc:docMk/>
            <pc:sldMk cId="646346394" sldId="265"/>
            <ac:spMk id="6" creationId="{3FC071AE-B20E-2EEB-8C25-10858F4D048D}"/>
          </ac:spMkLst>
        </pc:spChg>
        <pc:graphicFrameChg chg="add mod modGraphic">
          <ac:chgData name="caroline Azeufack" userId="0d235090a0479cba" providerId="LiveId" clId="{039B5CA8-EDF3-4D04-88C2-DA5513771264}" dt="2024-01-05T02:58:38.925" v="5782" actId="20577"/>
          <ac:graphicFrameMkLst>
            <pc:docMk/>
            <pc:sldMk cId="646346394" sldId="265"/>
            <ac:graphicFrameMk id="4" creationId="{34CB63FE-B810-5FE8-D04F-1EF56FFB42F6}"/>
          </ac:graphicFrameMkLst>
        </pc:graphicFrameChg>
      </pc:sldChg>
      <pc:sldChg chg="addSp delSp modSp new mod setBg">
        <pc:chgData name="caroline Azeufack" userId="0d235090a0479cba" providerId="LiveId" clId="{039B5CA8-EDF3-4D04-88C2-DA5513771264}" dt="2024-01-05T03:00:50.568" v="5794" actId="26606"/>
        <pc:sldMkLst>
          <pc:docMk/>
          <pc:sldMk cId="2784889259" sldId="266"/>
        </pc:sldMkLst>
        <pc:spChg chg="mod">
          <ac:chgData name="caroline Azeufack" userId="0d235090a0479cba" providerId="LiveId" clId="{039B5CA8-EDF3-4D04-88C2-DA5513771264}" dt="2024-01-05T03:00:50.568" v="5794" actId="26606"/>
          <ac:spMkLst>
            <pc:docMk/>
            <pc:sldMk cId="2784889259" sldId="266"/>
            <ac:spMk id="2" creationId="{550974FC-078D-5051-267B-B27E37989469}"/>
          </ac:spMkLst>
        </pc:spChg>
        <pc:spChg chg="add del">
          <ac:chgData name="caroline Azeufack" userId="0d235090a0479cba" providerId="LiveId" clId="{039B5CA8-EDF3-4D04-88C2-DA5513771264}" dt="2024-01-05T03:00:50.558" v="5793" actId="26606"/>
          <ac:spMkLst>
            <pc:docMk/>
            <pc:sldMk cId="2784889259" sldId="266"/>
            <ac:spMk id="15" creationId="{3011B0B3-5679-4759-90B8-3B908C4CBD21}"/>
          </ac:spMkLst>
        </pc:spChg>
        <pc:spChg chg="add">
          <ac:chgData name="caroline Azeufack" userId="0d235090a0479cba" providerId="LiveId" clId="{039B5CA8-EDF3-4D04-88C2-DA5513771264}" dt="2024-01-05T03:00:50.568" v="5794" actId="26606"/>
          <ac:spMkLst>
            <pc:docMk/>
            <pc:sldMk cId="2784889259" sldId="266"/>
            <ac:spMk id="35" creationId="{CA5B2A81-2C8E-4963-AFD4-E539D168B475}"/>
          </ac:spMkLst>
        </pc:spChg>
        <pc:grpChg chg="add del">
          <ac:chgData name="caroline Azeufack" userId="0d235090a0479cba" providerId="LiveId" clId="{039B5CA8-EDF3-4D04-88C2-DA5513771264}" dt="2024-01-05T03:00:50.558" v="5793" actId="26606"/>
          <ac:grpSpMkLst>
            <pc:docMk/>
            <pc:sldMk cId="2784889259" sldId="266"/>
            <ac:grpSpMk id="9" creationId="{F982E0B2-AA9C-441C-A08E-A9DF9CF12116}"/>
          </ac:grpSpMkLst>
        </pc:grpChg>
        <pc:grpChg chg="add">
          <ac:chgData name="caroline Azeufack" userId="0d235090a0479cba" providerId="LiveId" clId="{039B5CA8-EDF3-4D04-88C2-DA5513771264}" dt="2024-01-05T03:00:50.568" v="5794" actId="26606"/>
          <ac:grpSpMkLst>
            <pc:docMk/>
            <pc:sldMk cId="2784889259" sldId="266"/>
            <ac:grpSpMk id="11" creationId="{F982E0B2-AA9C-441C-A08E-A9DF9CF12116}"/>
          </ac:grpSpMkLst>
        </pc:grpChg>
        <pc:grpChg chg="add del">
          <ac:chgData name="caroline Azeufack" userId="0d235090a0479cba" providerId="LiveId" clId="{039B5CA8-EDF3-4D04-88C2-DA5513771264}" dt="2024-01-05T03:00:50.558" v="5793" actId="26606"/>
          <ac:grpSpMkLst>
            <pc:docMk/>
            <pc:sldMk cId="2784889259" sldId="266"/>
            <ac:grpSpMk id="17" creationId="{49E013D9-9421-47E7-9080-30F6E544BE45}"/>
          </ac:grpSpMkLst>
        </pc:grpChg>
        <pc:picChg chg="add">
          <ac:chgData name="caroline Azeufack" userId="0d235090a0479cba" providerId="LiveId" clId="{039B5CA8-EDF3-4D04-88C2-DA5513771264}" dt="2024-01-05T03:00:50.568" v="5794" actId="26606"/>
          <ac:picMkLst>
            <pc:docMk/>
            <pc:sldMk cId="2784889259" sldId="266"/>
            <ac:picMk id="6" creationId="{670C749A-EB61-2340-9F59-9123D41255F6}"/>
          </ac:picMkLst>
        </pc:picChg>
        <pc:cxnChg chg="add del">
          <ac:chgData name="caroline Azeufack" userId="0d235090a0479cba" providerId="LiveId" clId="{039B5CA8-EDF3-4D04-88C2-DA5513771264}" dt="2024-01-05T03:00:50.558" v="5793" actId="26606"/>
          <ac:cxnSpMkLst>
            <pc:docMk/>
            <pc:sldMk cId="2784889259" sldId="266"/>
            <ac:cxnSpMk id="7" creationId="{701C0CAB-6A03-4C6A-9FAA-219847753628}"/>
          </ac:cxnSpMkLst>
        </pc:cxnChg>
        <pc:cxnChg chg="add">
          <ac:chgData name="caroline Azeufack" userId="0d235090a0479cba" providerId="LiveId" clId="{039B5CA8-EDF3-4D04-88C2-DA5513771264}" dt="2024-01-05T03:00:50.568" v="5794" actId="26606"/>
          <ac:cxnSpMkLst>
            <pc:docMk/>
            <pc:sldMk cId="2784889259" sldId="266"/>
            <ac:cxnSpMk id="32" creationId="{701C0CAB-6A03-4C6A-9FAA-219847753628}"/>
          </ac:cxnSpMkLst>
        </pc:cxnChg>
        <pc:cxnChg chg="add">
          <ac:chgData name="caroline Azeufack" userId="0d235090a0479cba" providerId="LiveId" clId="{039B5CA8-EDF3-4D04-88C2-DA5513771264}" dt="2024-01-05T03:00:50.568" v="5794" actId="26606"/>
          <ac:cxnSpMkLst>
            <pc:docMk/>
            <pc:sldMk cId="2784889259" sldId="266"/>
            <ac:cxnSpMk id="36" creationId="{9E7C23BC-DAA6-40E1-8166-B8C4439D143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24402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83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11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45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‹N°›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172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834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11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93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2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85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79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5896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te-france.com/eco2mix/les-emissions-de-co2-par-kwh-produit-en-franc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343E625-CB09-FFC6-22D7-7F15AC52B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4602162"/>
            <a:ext cx="4457690" cy="1720850"/>
          </a:xfrm>
        </p:spPr>
        <p:txBody>
          <a:bodyPr anchor="ctr">
            <a:normAutofit/>
          </a:bodyPr>
          <a:lstStyle/>
          <a:p>
            <a:r>
              <a:rPr lang="fr-FR" dirty="0"/>
              <a:t>Application Web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AE97A0-8CAB-CFC4-B465-9B965A797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4801" y="4602163"/>
            <a:ext cx="4451347" cy="1720850"/>
          </a:xfrm>
        </p:spPr>
        <p:txBody>
          <a:bodyPr anchor="ctr">
            <a:normAutofit/>
          </a:bodyPr>
          <a:lstStyle/>
          <a:p>
            <a:r>
              <a:rPr lang="fr-FR" dirty="0">
                <a:latin typeface="Poppins" panose="00000500000000000000" pitchFamily="2" charset="0"/>
              </a:rPr>
              <a:t>E</a:t>
            </a:r>
            <a:r>
              <a:rPr lang="fr-FR" b="0" i="0" u="none" strike="noStrike" dirty="0">
                <a:effectLst/>
                <a:latin typeface="Poppins" panose="00000500000000000000" pitchFamily="2" charset="0"/>
              </a:rPr>
              <a:t>mpreinte carbone liée à la consommation électrique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DF65A3-EC42-3F5B-E0AF-79830D3233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079" b="15991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6258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270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029212-9ABC-7527-3186-94562BA5F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16A1E1-5B3A-8400-88EB-DD8758DF7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5321300" cy="234950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Compréhension du sujet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/>
              <a:t>Conception et Réalisation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/>
              <a:t>Méthodologie de prévision de l’empreinte carbone.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/>
              <a:t>Possibilité de monétiser</a:t>
            </a:r>
          </a:p>
        </p:txBody>
      </p:sp>
    </p:spTree>
    <p:extLst>
      <p:ext uri="{BB962C8B-B14F-4D97-AF65-F5344CB8AC3E}">
        <p14:creationId xmlns:p14="http://schemas.microsoft.com/office/powerpoint/2010/main" val="4143760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43E5A6-29E1-4923-F368-CD1AC7B9C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Compréhension du sujet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059F3F-A44E-E1BB-26EA-53E814B3A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b="1" u="sng" dirty="0"/>
              <a:t>Empreinte carbone </a:t>
            </a:r>
            <a:r>
              <a:rPr lang="fr-FR" sz="1800" dirty="0"/>
              <a:t>: est la quantité totale de GES (gaz à effet de serre) émise par une activité.</a:t>
            </a:r>
          </a:p>
          <a:p>
            <a:endParaRPr lang="fr-FR" sz="1800" dirty="0"/>
          </a:p>
          <a:p>
            <a:r>
              <a:rPr lang="fr-FR" sz="1800" dirty="0"/>
              <a:t>Le besoin du sujet est de </a:t>
            </a:r>
            <a:r>
              <a:rPr lang="fr-FR" sz="1800" u="sng" dirty="0">
                <a:solidFill>
                  <a:srgbClr val="FFC000">
                    <a:alpha val="70000"/>
                  </a:srgbClr>
                </a:solidFill>
              </a:rPr>
              <a:t>calculer l’empreinte carbone liée à ma consommation électrique en temps réel et pour les 3 prochains jours.</a:t>
            </a:r>
          </a:p>
          <a:p>
            <a:endParaRPr lang="fr-FR" sz="1800" dirty="0"/>
          </a:p>
          <a:p>
            <a:r>
              <a:rPr lang="fr-FR" sz="1800" dirty="0"/>
              <a:t>L’objectif est donc de </a:t>
            </a:r>
            <a:r>
              <a:rPr lang="fr-FR" sz="1800" u="sng" dirty="0">
                <a:solidFill>
                  <a:srgbClr val="FFC000">
                    <a:alpha val="70000"/>
                  </a:srgbClr>
                </a:solidFill>
              </a:rPr>
              <a:t>concevoir une application web permettant de visualiser la courbe de l’empreinte carbone liée à ma consommation électrique en temps réel et faire une prévision pour les 3 prochains jours</a:t>
            </a:r>
          </a:p>
          <a:p>
            <a:pPr marL="0" indent="0">
              <a:buNone/>
            </a:pP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204742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DE7DB5-7314-CC50-285F-7334A0060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et réalisation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DE48AC-C1B4-E949-87F8-494152C16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800" b="1" u="sng" dirty="0">
                <a:solidFill>
                  <a:srgbClr val="FFC000">
                    <a:alpha val="70000"/>
                  </a:srgbClr>
                </a:solidFill>
              </a:rPr>
              <a:t>Données</a:t>
            </a:r>
          </a:p>
          <a:p>
            <a:pPr marL="0" indent="0">
              <a:buNone/>
            </a:pPr>
            <a:endParaRPr lang="fr-FR" b="1" u="sng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3D6F3702-8DF7-A1E8-F9D7-C61971166C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505526"/>
              </p:ext>
            </p:extLst>
          </p:nvPr>
        </p:nvGraphicFramePr>
        <p:xfrm>
          <a:off x="1428750" y="2316480"/>
          <a:ext cx="8128000" cy="3632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1372925332"/>
                    </a:ext>
                  </a:extLst>
                </a:gridCol>
                <a:gridCol w="4927600">
                  <a:extLst>
                    <a:ext uri="{9D8B030D-6E8A-4147-A177-3AD203B41FA5}">
                      <a16:colId xmlns:a16="http://schemas.microsoft.com/office/drawing/2014/main" val="709842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Données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/>
                        <a:t>Métadata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48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Taux de CO2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/>
                        <a:t>Source : RTE/Eco2mix </a:t>
                      </a:r>
                      <a:r>
                        <a:rPr lang="fr-FR" sz="1400" dirty="0">
                          <a:hlinkClick r:id="rId2"/>
                        </a:rPr>
                        <a:t>lien</a:t>
                      </a:r>
                      <a:endParaRPr lang="fr-FR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/>
                        <a:t>Extraction manuelle : périmètre France et  Une journée &lt;choix du jour&gt;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/>
                        <a:t>Nom fichier : </a:t>
                      </a:r>
                      <a:r>
                        <a:rPr lang="fr-FR" sz="1400" i="1" dirty="0"/>
                        <a:t>eCO2mix_RTE_&lt;</a:t>
                      </a:r>
                      <a:r>
                        <a:rPr lang="fr-FR" sz="1400" i="1" dirty="0" err="1"/>
                        <a:t>aaaa</a:t>
                      </a:r>
                      <a:r>
                        <a:rPr lang="fr-FR" sz="1400" i="1" dirty="0"/>
                        <a:t>-mm-jj&gt;.</a:t>
                      </a:r>
                      <a:r>
                        <a:rPr lang="fr-FR" sz="1400" i="1" dirty="0" err="1"/>
                        <a:t>xls</a:t>
                      </a:r>
                      <a:endParaRPr lang="fr-FR" sz="1400" i="1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i="0" dirty="0"/>
                        <a:t>Pas de temps : 15 min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i="0" dirty="0"/>
                        <a:t>Unité : </a:t>
                      </a:r>
                      <a:r>
                        <a:rPr lang="fr-FR" sz="1400" i="0" dirty="0" err="1"/>
                        <a:t>gCOeq</a:t>
                      </a:r>
                      <a:r>
                        <a:rPr lang="fr-FR" sz="1400" i="0" dirty="0"/>
                        <a:t>/kWh (gramme équivalent de CO2 par kilo Watt heure)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3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Puissance électrique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/>
                        <a:t>Source : Fournisseur de l’électricité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/>
                        <a:t>Nom du fichier : mes-puissances-atteintes.csv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/>
                        <a:t>Pas de temps : 3O min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/>
                        <a:t>Unité : W (Watt)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85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Consommation électrique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/>
                        <a:t>Calculer à partir de la puissance électrique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/>
                        <a:t>Formule : </a:t>
                      </a:r>
                      <a:r>
                        <a:rPr lang="fr-FR" sz="1400" u="sng" dirty="0">
                          <a:solidFill>
                            <a:srgbClr val="FFC000"/>
                          </a:solidFill>
                        </a:rPr>
                        <a:t>(Puissance électrique /1000)*0,5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/>
                        <a:t>Unité : kWh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791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1900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095EB4-7B87-380E-7993-219B15693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et réalisation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5DEB61-B414-4CC0-A42B-82FEE4AA0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u="sng" dirty="0">
                <a:solidFill>
                  <a:srgbClr val="FFC000">
                    <a:alpha val="70000"/>
                  </a:srgbClr>
                </a:solidFill>
              </a:rPr>
              <a:t>Fonctionnement de l’application</a:t>
            </a:r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5B366177-038E-F683-9C41-CD0059554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384" y="2259089"/>
            <a:ext cx="8288801" cy="413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966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E2DB1D-C389-BBF1-6ED0-F1233B217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prévision de l’empreinte carbone.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CC5481-BFD2-8A96-7B6A-E80DD5838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dirty="0"/>
              <a:t>La donnée de l’empreinte est une donnée discontinue de </a:t>
            </a:r>
            <a:r>
              <a:rPr lang="fr-FR" sz="1800" u="sng" dirty="0">
                <a:solidFill>
                  <a:srgbClr val="FFC000">
                    <a:alpha val="70000"/>
                  </a:srgbClr>
                </a:solidFill>
              </a:rPr>
              <a:t>séries temporelles</a:t>
            </a:r>
            <a:r>
              <a:rPr lang="fr-FR" sz="1800" dirty="0"/>
              <a:t> et à une </a:t>
            </a:r>
            <a:r>
              <a:rPr lang="fr-FR" sz="1800" u="sng" dirty="0">
                <a:solidFill>
                  <a:srgbClr val="FFC000">
                    <a:alpha val="70000"/>
                  </a:srgbClr>
                </a:solidFill>
              </a:rPr>
              <a:t>seule variable</a:t>
            </a:r>
            <a:r>
              <a:rPr lang="fr-FR" sz="1800" dirty="0"/>
              <a:t> .</a:t>
            </a:r>
          </a:p>
          <a:p>
            <a:endParaRPr lang="fr-FR" sz="1800" dirty="0"/>
          </a:p>
          <a:p>
            <a:r>
              <a:rPr lang="fr-FR" sz="1800" dirty="0"/>
              <a:t>Le modèle de prédiction adéquat pour estimer l’empreinte carbone pour les 3 prochains jours est : le </a:t>
            </a:r>
            <a:r>
              <a:rPr lang="fr-FR" sz="1800" u="sng" dirty="0">
                <a:solidFill>
                  <a:srgbClr val="FFC000">
                    <a:alpha val="70000"/>
                  </a:srgbClr>
                </a:solidFill>
              </a:rPr>
              <a:t>modèle ARIMA </a:t>
            </a:r>
            <a:r>
              <a:rPr lang="fr-FR" sz="1800" dirty="0"/>
              <a:t>(</a:t>
            </a:r>
            <a:r>
              <a:rPr lang="fr-FR" sz="1800" dirty="0" err="1"/>
              <a:t>AutoRegressive</a:t>
            </a:r>
            <a:r>
              <a:rPr lang="fr-FR" sz="1800" dirty="0"/>
              <a:t> Integrated Moving </a:t>
            </a:r>
            <a:r>
              <a:rPr lang="fr-FR" sz="1800" dirty="0" err="1"/>
              <a:t>Average</a:t>
            </a:r>
            <a:r>
              <a:rPr lang="fr-FR" sz="1800" dirty="0"/>
              <a:t>)</a:t>
            </a:r>
          </a:p>
          <a:p>
            <a:r>
              <a:rPr lang="fr-FR" sz="1800" dirty="0"/>
              <a:t>Avant l’utilisation de ce modèle, il faut vérifier certaines caractéristiques de la série temporelle telles que :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1800" u="sng" dirty="0">
                <a:solidFill>
                  <a:srgbClr val="FFC000">
                    <a:alpha val="70000"/>
                  </a:srgbClr>
                </a:solidFill>
              </a:rPr>
              <a:t>La stationnarité</a:t>
            </a:r>
            <a:r>
              <a:rPr lang="fr-FR" sz="1800" dirty="0"/>
              <a:t> </a:t>
            </a:r>
            <a:r>
              <a:rPr lang="fr-FR" sz="1800" dirty="0">
                <a:solidFill>
                  <a:schemeClr val="tx1"/>
                </a:solidFill>
              </a:rPr>
              <a:t>(T</a:t>
            </a:r>
            <a:r>
              <a:rPr lang="fr-FR" sz="1800" dirty="0"/>
              <a:t>est de Dickey-Fuller qui considère une ST comme stationnaire si p-value &lt; 0,05)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1800" u="sng" dirty="0">
                <a:solidFill>
                  <a:srgbClr val="FFC000">
                    <a:alpha val="70000"/>
                  </a:srgbClr>
                </a:solidFill>
              </a:rPr>
              <a:t>Les valeurs p, d et q </a:t>
            </a:r>
            <a:r>
              <a:rPr lang="fr-FR" sz="1800" dirty="0"/>
              <a:t>(ordre AR, ordre de différenciation et ordre MA)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lvl="2"/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944655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8D90FA-4890-D347-2A2E-C022E3822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prévision de l’empreinte carbone.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6A8403-0B05-DABB-0BDD-929C6878A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b="1" u="sng" dirty="0">
                <a:solidFill>
                  <a:srgbClr val="FFC000">
                    <a:alpha val="70000"/>
                  </a:srgbClr>
                </a:solidFill>
              </a:rPr>
              <a:t>Comment observer la courbe de prédiction de l’empreinte carbone sur les 3 jours prochains jours ?</a:t>
            </a:r>
          </a:p>
          <a:p>
            <a:pPr marL="0" indent="0">
              <a:buNone/>
            </a:pPr>
            <a:endParaRPr lang="fr-FR" sz="1800" b="1" dirty="0"/>
          </a:p>
          <a:p>
            <a:pPr marL="0" indent="0">
              <a:buNone/>
            </a:pPr>
            <a:r>
              <a:rPr lang="fr-FR" sz="1800" dirty="0"/>
              <a:t>Étant donné que nous disposons de données de pas de temps de 30 min pour une journée J et que nous voulons prévoir la quantité de carbone pour les 3 prochains jours, nous utilisons (48 x1)+ (48 x 3) = 192.</a:t>
            </a:r>
          </a:p>
          <a:p>
            <a:pPr marL="0" indent="0">
              <a:buNone/>
            </a:pPr>
            <a:r>
              <a:rPr lang="fr-FR" sz="1800" dirty="0"/>
              <a:t>Ce qui nous donne la configuration du graphe pour observer la prévision de carbone sur les 3 prochains jours à partir du résultat de prévision du modèle ARIMA.</a:t>
            </a:r>
          </a:p>
        </p:txBody>
      </p:sp>
    </p:spTree>
    <p:extLst>
      <p:ext uri="{BB962C8B-B14F-4D97-AF65-F5344CB8AC3E}">
        <p14:creationId xmlns:p14="http://schemas.microsoft.com/office/powerpoint/2010/main" val="516728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CDCC80-40B9-0797-FDC0-9C938C280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Possibilité de monétiser 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34CB63FE-B810-5FE8-D04F-1EF56FFB4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205043"/>
              </p:ext>
            </p:extLst>
          </p:nvPr>
        </p:nvGraphicFramePr>
        <p:xfrm>
          <a:off x="1473200" y="1769427"/>
          <a:ext cx="8128000" cy="430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90731178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92729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Choix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Choix 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888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u="sng" dirty="0"/>
                        <a:t>Cible</a:t>
                      </a:r>
                      <a:r>
                        <a:rPr lang="fr-FR" sz="1800" dirty="0"/>
                        <a:t> : fournisseur d’électricité. (dispose d’une large base de clients et peut proposer ce service )</a:t>
                      </a:r>
                    </a:p>
                    <a:p>
                      <a:endParaRPr lang="fr-FR" sz="1800" dirty="0"/>
                    </a:p>
                    <a:p>
                      <a:r>
                        <a:rPr lang="fr-FR" sz="1800" b="1" u="sng" dirty="0"/>
                        <a:t>Revenue</a:t>
                      </a:r>
                      <a:r>
                        <a:rPr lang="fr-FR" sz="1800" dirty="0"/>
                        <a:t> : abonnement mensuel/partenariat pour promouvoir l’app directement sur la plateforme client de fournisseurs </a:t>
                      </a:r>
                    </a:p>
                    <a:p>
                      <a:endParaRPr lang="fr-FR" sz="1800" dirty="0"/>
                    </a:p>
                    <a:p>
                      <a:r>
                        <a:rPr lang="fr-FR" sz="1800" b="1" u="sng" dirty="0"/>
                        <a:t>Process</a:t>
                      </a:r>
                      <a:r>
                        <a:rPr lang="fr-FR" sz="1800" dirty="0"/>
                        <a:t> : Une API de l’application peut être intégrée à l’application du fournisseur / Un lien de redirection vers l’application web.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1" u="sng" dirty="0"/>
                        <a:t>Cible</a:t>
                      </a:r>
                      <a:r>
                        <a:rPr lang="fr-FR" sz="1800" dirty="0"/>
                        <a:t> : personne sensible à la transition écologique. </a:t>
                      </a:r>
                    </a:p>
                    <a:p>
                      <a:endParaRPr lang="fr-FR" sz="1800" dirty="0"/>
                    </a:p>
                    <a:p>
                      <a:r>
                        <a:rPr lang="fr-FR" sz="1800" b="1" u="sng" dirty="0"/>
                        <a:t>Revenue</a:t>
                      </a:r>
                      <a:r>
                        <a:rPr lang="fr-FR" sz="1800" dirty="0"/>
                        <a:t> : application payante (version gratuite avec peu de fonctionnalités)</a:t>
                      </a:r>
                    </a:p>
                    <a:p>
                      <a:endParaRPr lang="fr-FR" sz="1800" dirty="0"/>
                    </a:p>
                    <a:p>
                      <a:r>
                        <a:rPr lang="fr-FR" sz="1800" b="1" u="sng" dirty="0"/>
                        <a:t>Process</a:t>
                      </a:r>
                      <a:r>
                        <a:rPr lang="fr-FR" sz="1800" dirty="0"/>
                        <a:t> : App directement téléchargeable sur le store/disponible aussi sur le web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048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346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8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33" name="Freeform: Shape 11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Straight Connector 14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50974FC-078D-5051-267B-B27E3798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3900" y="1079500"/>
            <a:ext cx="6119131" cy="2138400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/>
              <a:t>merci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670C749A-EB61-2340-9F59-9123D4125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989" y="1764000"/>
            <a:ext cx="3330000" cy="3330000"/>
          </a:xfrm>
          <a:prstGeom prst="rect">
            <a:avLst/>
          </a:prstGeom>
        </p:spPr>
      </p:pic>
      <p:cxnSp>
        <p:nvCxnSpPr>
          <p:cNvPr id="36" name="Straight Connector 18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3465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889259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LightSeedRightStep">
      <a:dk1>
        <a:srgbClr val="000000"/>
      </a:dk1>
      <a:lt1>
        <a:srgbClr val="FFFFFF"/>
      </a:lt1>
      <a:dk2>
        <a:srgbClr val="243841"/>
      </a:dk2>
      <a:lt2>
        <a:srgbClr val="E8E5E2"/>
      </a:lt2>
      <a:accent1>
        <a:srgbClr val="8DA6C2"/>
      </a:accent1>
      <a:accent2>
        <a:srgbClr val="7F82BA"/>
      </a:accent2>
      <a:accent3>
        <a:srgbClr val="A896C6"/>
      </a:accent3>
      <a:accent4>
        <a:srgbClr val="AD7FBA"/>
      </a:accent4>
      <a:accent5>
        <a:srgbClr val="C493BB"/>
      </a:accent5>
      <a:accent6>
        <a:srgbClr val="BA7F96"/>
      </a:accent6>
      <a:hlink>
        <a:srgbClr val="9A7E5D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</TotalTime>
  <Words>517</Words>
  <Application>Microsoft Office PowerPoint</Application>
  <PresentationFormat>Grand écran</PresentationFormat>
  <Paragraphs>61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Arial</vt:lpstr>
      <vt:lpstr>Avenir Next LT Pro Light</vt:lpstr>
      <vt:lpstr>Courier New</vt:lpstr>
      <vt:lpstr>Poppins</vt:lpstr>
      <vt:lpstr>Rockwell Nova Light</vt:lpstr>
      <vt:lpstr>Wingdings</vt:lpstr>
      <vt:lpstr>LeafVTI</vt:lpstr>
      <vt:lpstr>Application Web</vt:lpstr>
      <vt:lpstr>SOMMAIRE</vt:lpstr>
      <vt:lpstr>Compréhension du sujet</vt:lpstr>
      <vt:lpstr>Conception et réalisation</vt:lpstr>
      <vt:lpstr>Conception et réalisation</vt:lpstr>
      <vt:lpstr>prévision de l’empreinte carbone. </vt:lpstr>
      <vt:lpstr>prévision de l’empreinte carbone. </vt:lpstr>
      <vt:lpstr>Possibilité de monétiser 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Web</dc:title>
  <dc:creator>caroline Azeufack</dc:creator>
  <cp:lastModifiedBy>caroline Azeufack</cp:lastModifiedBy>
  <cp:revision>2</cp:revision>
  <dcterms:created xsi:type="dcterms:W3CDTF">2024-01-04T01:43:05Z</dcterms:created>
  <dcterms:modified xsi:type="dcterms:W3CDTF">2024-01-05T03:03:48Z</dcterms:modified>
</cp:coreProperties>
</file>